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3"/>
    <p:sldMasterId id="2147493600" r:id="rId4"/>
    <p:sldMasterId id="2147493467" r:id="rId5"/>
  </p:sldMasterIdLst>
  <p:notesMasterIdLst>
    <p:notesMasterId r:id="rId35"/>
  </p:notesMasterIdLst>
  <p:sldIdLst>
    <p:sldId id="256" r:id="rId6"/>
    <p:sldId id="264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5" r:id="rId3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063"/>
    <a:srgbClr val="84B121"/>
    <a:srgbClr val="002046"/>
    <a:srgbClr val="003399"/>
    <a:srgbClr val="1DBEEB"/>
    <a:srgbClr val="99CCFF"/>
    <a:srgbClr val="0054AA"/>
    <a:srgbClr val="FFFFFF"/>
    <a:srgbClr val="3836EB"/>
    <a:srgbClr val="A53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396" y="96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170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FD452-C910-4C65-9B63-E7243A6DB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41584-9AD4-4499-94D1-5674A28C3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ED5E8-BE63-4082-A843-7F794CEF3C4B}" type="datetimeFigureOut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481D9B-557F-4253-963A-6660BA82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8A2BB-A39E-40F3-B36B-132F462A8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17B2-BA97-4CA7-976E-29258B902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E333-46A5-4555-A00D-D475DE5B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29C088-60B9-4A4B-8F10-A970A277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0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o Title Slide (b)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1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37C49-18D9-4DA3-A674-48CAE4181100}"/>
              </a:ext>
            </a:extLst>
          </p:cNvPr>
          <p:cNvCxnSpPr/>
          <p:nvPr userDrawn="1"/>
        </p:nvCxnSpPr>
        <p:spPr>
          <a:xfrm>
            <a:off x="561107" y="674691"/>
            <a:ext cx="8229600" cy="0"/>
          </a:xfrm>
          <a:prstGeom prst="line">
            <a:avLst/>
          </a:prstGeom>
          <a:ln w="12700" cap="sq">
            <a:solidFill>
              <a:srgbClr val="1DBEEB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63782" y="1431985"/>
            <a:ext cx="7523018" cy="30968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4488" indent="-1714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 indent="-11112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CC7EF-D4E7-4B7A-A9E2-AA013A7B8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7388" y="233803"/>
            <a:ext cx="5161532" cy="446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37D2-2CFC-4916-902C-36BC246ADFA0}"/>
              </a:ext>
            </a:extLst>
          </p:cNvPr>
          <p:cNvSpPr txBox="1"/>
          <p:nvPr userDrawn="1"/>
        </p:nvSpPr>
        <p:spPr>
          <a:xfrm>
            <a:off x="8676409" y="483195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E31A442-3D76-483B-812F-E006750CAC43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9861C2-5597-463D-90B3-EA1F026ECFC2}"/>
              </a:ext>
            </a:extLst>
          </p:cNvPr>
          <p:cNvSpPr txBox="1">
            <a:spLocks/>
          </p:cNvSpPr>
          <p:nvPr userDrawn="1"/>
        </p:nvSpPr>
        <p:spPr>
          <a:xfrm>
            <a:off x="457200" y="4541838"/>
            <a:ext cx="2133600" cy="601662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56B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motoman.com</a:t>
            </a:r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4C2132CB-11D6-40DC-BA5A-81CFF4E56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6397" y="4770438"/>
            <a:ext cx="271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bg1"/>
                </a:solidFill>
                <a:cs typeface="Arial" panose="020B0604020202020204" pitchFamily="34" charset="0"/>
              </a:rPr>
              <a:t>© 2018 Yaskawa America, Inc. | Motoman Robotics Div.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80531"/>
            <a:ext cx="9144000" cy="3351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81"/>
            <a:ext cx="9144000" cy="33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0DF2F-3474-4404-AE77-452C884F8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588" t="39375" r="6968" b="33055"/>
          <a:stretch/>
        </p:blipFill>
        <p:spPr>
          <a:xfrm rot="16200000">
            <a:off x="-2114553" y="2114551"/>
            <a:ext cx="5143503" cy="9143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83DADE-E3DD-4BC3-B542-A8D8E202A186}"/>
              </a:ext>
            </a:extLst>
          </p:cNvPr>
          <p:cNvCxnSpPr/>
          <p:nvPr userDrawn="1"/>
        </p:nvCxnSpPr>
        <p:spPr>
          <a:xfrm>
            <a:off x="965197" y="-169336"/>
            <a:ext cx="0" cy="5664200"/>
          </a:xfrm>
          <a:prstGeom prst="line">
            <a:avLst/>
          </a:prstGeom>
          <a:ln w="101600">
            <a:solidFill>
              <a:srgbClr val="A2D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09A160-A60E-4DB0-BC81-102F4AC9C3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1715" y="1964266"/>
            <a:ext cx="1154646" cy="1154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603" r:id="rId2"/>
    <p:sldLayoutId id="214749360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9ADA7-C62D-4102-A846-ECDDA3B1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00" y="796902"/>
            <a:ext cx="4054727" cy="40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F7A48-8285-4D57-9B54-7BC0AEE8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55" y="715804"/>
            <a:ext cx="4297617" cy="39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55AEC-E830-4C78-85F6-BF066C73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81" y="946325"/>
            <a:ext cx="4258365" cy="38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3F235-8AC4-4CE2-867D-F7E12952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26" y="905009"/>
            <a:ext cx="3558275" cy="41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07133-9BB0-4B16-9E0F-F5E6409E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76" y="1095901"/>
            <a:ext cx="4658375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1492C-41ED-418D-A16C-223ED810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66" y="1082320"/>
            <a:ext cx="444879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A25A3-87A3-49B6-B4DC-C79C8D960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6" y="1001236"/>
            <a:ext cx="4249016" cy="30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26FD1-3740-4A8A-B087-E37282DF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644" y="1138396"/>
            <a:ext cx="3815884" cy="31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7B261-A166-41DB-9BAC-CE6AA383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01" y="1002956"/>
            <a:ext cx="4210638" cy="3343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6EAE79-7D11-4B38-9048-2157C26F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94" y="1002956"/>
            <a:ext cx="3539307" cy="35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71927-6284-4421-9446-7CDB9FBE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71" y="951860"/>
            <a:ext cx="4372585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E8116-B113-46A2-8872-9169F137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188720"/>
            <a:ext cx="4219393" cy="2745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604D1-4ED6-450F-A5DD-A34D3ABD7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97" y="1293679"/>
            <a:ext cx="3838004" cy="28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4C472-7709-466E-8280-123AC3AF66A0}"/>
              </a:ext>
            </a:extLst>
          </p:cNvPr>
          <p:cNvSpPr txBox="1"/>
          <p:nvPr/>
        </p:nvSpPr>
        <p:spPr>
          <a:xfrm>
            <a:off x="0" y="3591235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Independent Coordinated Motion</a:t>
            </a:r>
          </a:p>
          <a:p>
            <a:pPr algn="ctr">
              <a:spcBef>
                <a:spcPts val="600"/>
              </a:spcBef>
            </a:pPr>
            <a:r>
              <a:rPr lang="en-US" sz="2100" dirty="0">
                <a:solidFill>
                  <a:schemeClr val="bg1"/>
                </a:solidFill>
              </a:rPr>
              <a:t>Presenter: Rick Vaught</a:t>
            </a:r>
          </a:p>
        </p:txBody>
      </p:sp>
    </p:spTree>
    <p:extLst>
      <p:ext uri="{BB962C8B-B14F-4D97-AF65-F5344CB8AC3E}">
        <p14:creationId xmlns:p14="http://schemas.microsoft.com/office/powerpoint/2010/main" val="33999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BFF7F-9508-40F5-B1C6-E6CD081C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14" y="894016"/>
            <a:ext cx="4762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F8FBA-AE7D-481D-8ECD-8E6D4618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64" y="1777746"/>
            <a:ext cx="472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385B5-C346-47C1-AFE3-05DFC7D4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39" y="1103947"/>
            <a:ext cx="49720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B7A13-2357-459A-98DF-4E13221E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905256"/>
            <a:ext cx="4061548" cy="293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4EFDB-AFF3-450F-8650-5D97825E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483" y="941832"/>
            <a:ext cx="4001917" cy="20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89129-1F9C-41C9-9F90-1125D1A0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069848"/>
            <a:ext cx="4266450" cy="2650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47F0F-1C75-4433-96B7-5989CCEA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88" y="1069848"/>
            <a:ext cx="3694176" cy="12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3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6AEA4-3373-4E77-96A8-418F7F2E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950975"/>
            <a:ext cx="3706285" cy="2921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71586-C683-45F2-ADFA-7E3E5D509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69" y="950975"/>
            <a:ext cx="3814748" cy="28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5CFD1-9D59-428F-B171-C3D396F3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16" y="858584"/>
            <a:ext cx="4466381" cy="1738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3C4315-C486-4724-837D-F68D6198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16" y="2811395"/>
            <a:ext cx="432435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E256F-57D3-4F19-9A6E-098BD2E7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2" y="1037082"/>
            <a:ext cx="2724721" cy="14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3AFAD-3698-4759-949B-3443F6DE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26" y="1342072"/>
            <a:ext cx="48672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3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the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9B4FE-7698-496D-AD36-2FAED85B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39" y="1419225"/>
            <a:ext cx="6191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C8168-B0CA-4F00-ADEC-EF402EC5F939}"/>
              </a:ext>
            </a:extLst>
          </p:cNvPr>
          <p:cNvSpPr/>
          <p:nvPr/>
        </p:nvSpPr>
        <p:spPr>
          <a:xfrm>
            <a:off x="1379556" y="115915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External axis set up in the DX200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42E6-5084-4F07-A434-A897CA7BF081}"/>
              </a:ext>
            </a:extLst>
          </p:cNvPr>
          <p:cNvSpPr txBox="1"/>
          <p:nvPr/>
        </p:nvSpPr>
        <p:spPr>
          <a:xfrm>
            <a:off x="1379556" y="659732"/>
            <a:ext cx="753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that the external axis is set up in the DX200, turn the controller off and power back on in normal mode.</a:t>
            </a:r>
          </a:p>
          <a:p>
            <a:r>
              <a:rPr lang="en-US" dirty="0"/>
              <a:t>From the main menu, select “System Info” &gt; Security&gt;Enter management mode.</a:t>
            </a:r>
          </a:p>
        </p:txBody>
      </p:sp>
    </p:spTree>
    <p:extLst>
      <p:ext uri="{BB962C8B-B14F-4D97-AF65-F5344CB8AC3E}">
        <p14:creationId xmlns:p14="http://schemas.microsoft.com/office/powerpoint/2010/main" val="268126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C8168-B0CA-4F00-ADEC-EF402EC5F939}"/>
              </a:ext>
            </a:extLst>
          </p:cNvPr>
          <p:cNvSpPr/>
          <p:nvPr/>
        </p:nvSpPr>
        <p:spPr>
          <a:xfrm>
            <a:off x="1379556" y="115915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External axis set up in the DX200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42E6-5084-4F07-A434-A897CA7BF081}"/>
              </a:ext>
            </a:extLst>
          </p:cNvPr>
          <p:cNvSpPr txBox="1"/>
          <p:nvPr/>
        </p:nvSpPr>
        <p:spPr>
          <a:xfrm>
            <a:off x="1271610" y="682258"/>
            <a:ext cx="753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from main menu, select “Setup”&gt;”Grp combination”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1574C-C06C-42A0-B45E-02E72AE9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50" y="1193080"/>
            <a:ext cx="4886227" cy="36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0B93-DE55-4AEC-AE07-AC3A5B4B3314}"/>
              </a:ext>
            </a:extLst>
          </p:cNvPr>
          <p:cNvSpPr txBox="1"/>
          <p:nvPr/>
        </p:nvSpPr>
        <p:spPr>
          <a:xfrm>
            <a:off x="1261872" y="10917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Registering the Group Combination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651E7-C936-4F25-88C4-5B5E54D1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89" y="893762"/>
            <a:ext cx="4048690" cy="3648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62E60-DC68-45EE-8B4D-EDDE5874F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575" y="809663"/>
            <a:ext cx="407726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0B93-DE55-4AEC-AE07-AC3A5B4B3314}"/>
              </a:ext>
            </a:extLst>
          </p:cNvPr>
          <p:cNvSpPr txBox="1"/>
          <p:nvPr/>
        </p:nvSpPr>
        <p:spPr>
          <a:xfrm>
            <a:off x="1261872" y="10917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Registering the Group Combination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C3EE9-27B2-4CFF-BA59-F5BEF03F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101262"/>
            <a:ext cx="4086795" cy="299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A23F9-27FC-4071-BDE9-D215FD69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13" y="1207008"/>
            <a:ext cx="3983769" cy="27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0B93-DE55-4AEC-AE07-AC3A5B4B3314}"/>
              </a:ext>
            </a:extLst>
          </p:cNvPr>
          <p:cNvSpPr txBox="1"/>
          <p:nvPr/>
        </p:nvSpPr>
        <p:spPr>
          <a:xfrm>
            <a:off x="1261872" y="10917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Registering the Group Combination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44D9B-B944-4C75-A88F-E95C72C8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914400"/>
            <a:ext cx="3964603" cy="3768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55F5C-FF82-4BA1-88DF-E3E6A495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27" y="809663"/>
            <a:ext cx="3868569" cy="43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0B93-DE55-4AEC-AE07-AC3A5B4B3314}"/>
              </a:ext>
            </a:extLst>
          </p:cNvPr>
          <p:cNvSpPr txBox="1"/>
          <p:nvPr/>
        </p:nvSpPr>
        <p:spPr>
          <a:xfrm>
            <a:off x="1261872" y="10917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Registering the Group Combination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5F987-00F0-4F01-8782-64789B88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93" y="1014984"/>
            <a:ext cx="3962120" cy="2644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4A475-FC65-4180-892E-95DF3420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13" y="874866"/>
            <a:ext cx="407726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8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C37DE0-D2AD-401A-AF6F-AA4670C87AB8}"/>
              </a:ext>
            </a:extLst>
          </p:cNvPr>
          <p:cNvCxnSpPr/>
          <p:nvPr/>
        </p:nvCxnSpPr>
        <p:spPr>
          <a:xfrm>
            <a:off x="566928" y="644084"/>
            <a:ext cx="83484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1AA532-AEC7-4055-863F-3309884952D6}"/>
              </a:ext>
            </a:extLst>
          </p:cNvPr>
          <p:cNvSpPr/>
          <p:nvPr/>
        </p:nvSpPr>
        <p:spPr>
          <a:xfrm>
            <a:off x="526831" y="605910"/>
            <a:ext cx="67529" cy="76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96585-3468-4299-A58F-C886F29BB4D7}"/>
              </a:ext>
            </a:extLst>
          </p:cNvPr>
          <p:cNvSpPr/>
          <p:nvPr/>
        </p:nvSpPr>
        <p:spPr>
          <a:xfrm>
            <a:off x="5586984" y="1627632"/>
            <a:ext cx="1152144" cy="9692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2871-36A9-4053-AEA7-94F237FD2BC2}"/>
              </a:ext>
            </a:extLst>
          </p:cNvPr>
          <p:cNvSpPr txBox="1"/>
          <p:nvPr/>
        </p:nvSpPr>
        <p:spPr>
          <a:xfrm>
            <a:off x="1243584" y="2274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to station calibration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E9E63-C51F-4B5A-AED5-2BA95142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40" y="710437"/>
            <a:ext cx="4369447" cy="40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4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F76CA-0D84-4D55-B77D-637273F0907D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712</TotalTime>
  <Words>161</Words>
  <Application>Microsoft Office PowerPoint</Application>
  <PresentationFormat>On-screen Show (16:9)</PresentationFormat>
  <Paragraphs>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Wingdings 2</vt:lpstr>
      <vt:lpstr>Title Master</vt:lpstr>
      <vt:lpstr>1_Title Master</vt:lpstr>
      <vt:lpstr>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vaughri@ad.motoman.com</cp:lastModifiedBy>
  <cp:revision>115</cp:revision>
  <dcterms:created xsi:type="dcterms:W3CDTF">2010-04-12T23:12:02Z</dcterms:created>
  <dcterms:modified xsi:type="dcterms:W3CDTF">2018-05-14T12:21:59Z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