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sldIdLst>
    <p:sldId id="298" r:id="rId5"/>
    <p:sldId id="322" r:id="rId6"/>
    <p:sldId id="317" r:id="rId7"/>
    <p:sldId id="323" r:id="rId8"/>
    <p:sldId id="324" r:id="rId9"/>
    <p:sldId id="337" r:id="rId10"/>
    <p:sldId id="338" r:id="rId11"/>
    <p:sldId id="325" r:id="rId12"/>
    <p:sldId id="339" r:id="rId13"/>
    <p:sldId id="326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27" r:id="rId22"/>
    <p:sldId id="336" r:id="rId23"/>
    <p:sldId id="340" r:id="rId24"/>
    <p:sldId id="294" r:id="rId25"/>
    <p:sldId id="299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8" userDrawn="1">
          <p15:clr>
            <a:srgbClr val="A4A3A4"/>
          </p15:clr>
        </p15:guide>
        <p15:guide id="2" orient="horz" pos="2676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20"/>
    <a:srgbClr val="CCCCCC"/>
    <a:srgbClr val="0057B8"/>
    <a:srgbClr val="00B7EB"/>
    <a:srgbClr val="9EA2A2"/>
    <a:srgbClr val="2D2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6229" autoAdjust="0"/>
  </p:normalViewPr>
  <p:slideViewPr>
    <p:cSldViewPr showGuides="1">
      <p:cViewPr varScale="1">
        <p:scale>
          <a:sx n="135" d="100"/>
          <a:sy n="135" d="100"/>
        </p:scale>
        <p:origin x="408" y="114"/>
      </p:cViewPr>
      <p:guideLst>
        <p:guide orient="horz" pos="1908"/>
        <p:guide orient="horz" pos="2676"/>
        <p:guide pos="288"/>
        <p:guide pos="5472"/>
        <p:guide pos="2880"/>
      </p:guideLst>
    </p:cSldViewPr>
  </p:slideViewPr>
  <p:outlineViewPr>
    <p:cViewPr>
      <p:scale>
        <a:sx n="33" d="100"/>
        <a:sy n="33" d="100"/>
      </p:scale>
      <p:origin x="0" y="-11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Vozel" userId="30d70a29-04db-46fe-8744-0e1cbbedeaff" providerId="ADAL" clId="{B1809591-C9D6-4691-AE5B-11825B54A6F2}"/>
    <pc:docChg chg="undo custSel addSld delSld modSld sldOrd">
      <pc:chgData name="Keith Vozel" userId="30d70a29-04db-46fe-8744-0e1cbbedeaff" providerId="ADAL" clId="{B1809591-C9D6-4691-AE5B-11825B54A6F2}" dt="2018-08-21T17:14:54.060" v="2701" actId="20577"/>
      <pc:docMkLst>
        <pc:docMk/>
      </pc:docMkLst>
      <pc:sldChg chg="modSp ord">
        <pc:chgData name="Keith Vozel" userId="30d70a29-04db-46fe-8744-0e1cbbedeaff" providerId="ADAL" clId="{B1809591-C9D6-4691-AE5B-11825B54A6F2}" dt="2018-08-21T11:34:26.371" v="2418" actId="6549"/>
        <pc:sldMkLst>
          <pc:docMk/>
          <pc:sldMk cId="2554465141" sldId="294"/>
        </pc:sldMkLst>
        <pc:spChg chg="mod">
          <ac:chgData name="Keith Vozel" userId="30d70a29-04db-46fe-8744-0e1cbbedeaff" providerId="ADAL" clId="{B1809591-C9D6-4691-AE5B-11825B54A6F2}" dt="2018-08-21T11:34:26.371" v="2418" actId="6549"/>
          <ac:spMkLst>
            <pc:docMk/>
            <pc:sldMk cId="2554465141" sldId="294"/>
            <ac:spMk id="3" creationId="{6C879A53-E37E-43CA-A658-9739C3D246AA}"/>
          </ac:spMkLst>
        </pc:spChg>
      </pc:sldChg>
      <pc:sldChg chg="modSp">
        <pc:chgData name="Keith Vozel" userId="30d70a29-04db-46fe-8744-0e1cbbedeaff" providerId="ADAL" clId="{B1809591-C9D6-4691-AE5B-11825B54A6F2}" dt="2018-08-21T17:14:54.060" v="2701" actId="20577"/>
        <pc:sldMkLst>
          <pc:docMk/>
          <pc:sldMk cId="3629635135" sldId="317"/>
        </pc:sldMkLst>
        <pc:spChg chg="mod">
          <ac:chgData name="Keith Vozel" userId="30d70a29-04db-46fe-8744-0e1cbbedeaff" providerId="ADAL" clId="{B1809591-C9D6-4691-AE5B-11825B54A6F2}" dt="2018-08-21T17:14:54.060" v="2701" actId="20577"/>
          <ac:spMkLst>
            <pc:docMk/>
            <pc:sldMk cId="3629635135" sldId="317"/>
            <ac:spMk id="3" creationId="{B85157CB-A1C1-4BA0-827C-1D968CD5CA74}"/>
          </ac:spMkLst>
        </pc:spChg>
      </pc:sldChg>
      <pc:sldChg chg="modSp add modAnim">
        <pc:chgData name="Keith Vozel" userId="30d70a29-04db-46fe-8744-0e1cbbedeaff" providerId="ADAL" clId="{B1809591-C9D6-4691-AE5B-11825B54A6F2}" dt="2018-08-20T14:40:02.561" v="1833" actId="20577"/>
        <pc:sldMkLst>
          <pc:docMk/>
          <pc:sldMk cId="1036401955" sldId="323"/>
        </pc:sldMkLst>
        <pc:spChg chg="mod">
          <ac:chgData name="Keith Vozel" userId="30d70a29-04db-46fe-8744-0e1cbbedeaff" providerId="ADAL" clId="{B1809591-C9D6-4691-AE5B-11825B54A6F2}" dt="2018-08-20T12:10:59.555" v="33" actId="20577"/>
          <ac:spMkLst>
            <pc:docMk/>
            <pc:sldMk cId="1036401955" sldId="323"/>
            <ac:spMk id="2" creationId="{7BFE5DB2-F3EC-493D-AE4A-4F0CB23B123B}"/>
          </ac:spMkLst>
        </pc:spChg>
        <pc:spChg chg="mod">
          <ac:chgData name="Keith Vozel" userId="30d70a29-04db-46fe-8744-0e1cbbedeaff" providerId="ADAL" clId="{B1809591-C9D6-4691-AE5B-11825B54A6F2}" dt="2018-08-20T12:17:44.277" v="400" actId="113"/>
          <ac:spMkLst>
            <pc:docMk/>
            <pc:sldMk cId="1036401955" sldId="323"/>
            <ac:spMk id="3" creationId="{E4B98513-E383-4FBF-AA2D-D83BA2AF5003}"/>
          </ac:spMkLst>
        </pc:spChg>
      </pc:sldChg>
      <pc:sldChg chg="addSp delSp modSp add ord addAnim delAnim modAnim">
        <pc:chgData name="Keith Vozel" userId="30d70a29-04db-46fe-8744-0e1cbbedeaff" providerId="ADAL" clId="{B1809591-C9D6-4691-AE5B-11825B54A6F2}" dt="2018-08-20T17:31:59.624" v="1879" actId="20577"/>
        <pc:sldMkLst>
          <pc:docMk/>
          <pc:sldMk cId="405207020" sldId="324"/>
        </pc:sldMkLst>
        <pc:spChg chg="mod">
          <ac:chgData name="Keith Vozel" userId="30d70a29-04db-46fe-8744-0e1cbbedeaff" providerId="ADAL" clId="{B1809591-C9D6-4691-AE5B-11825B54A6F2}" dt="2018-08-20T12:17:56.843" v="425" actId="20577"/>
          <ac:spMkLst>
            <pc:docMk/>
            <pc:sldMk cId="405207020" sldId="324"/>
            <ac:spMk id="2" creationId="{20280D6D-633B-46B8-9603-B57ACB54B867}"/>
          </ac:spMkLst>
        </pc:spChg>
        <pc:spChg chg="del">
          <ac:chgData name="Keith Vozel" userId="30d70a29-04db-46fe-8744-0e1cbbedeaff" providerId="ADAL" clId="{B1809591-C9D6-4691-AE5B-11825B54A6F2}" dt="2018-08-20T12:18:00.126" v="426" actId="478"/>
          <ac:spMkLst>
            <pc:docMk/>
            <pc:sldMk cId="405207020" sldId="324"/>
            <ac:spMk id="3" creationId="{B6066088-1039-48A1-8E8B-CC6D323B3FD8}"/>
          </ac:spMkLst>
        </pc:spChg>
        <pc:spChg chg="mod">
          <ac:chgData name="Keith Vozel" userId="30d70a29-04db-46fe-8744-0e1cbbedeaff" providerId="ADAL" clId="{B1809591-C9D6-4691-AE5B-11825B54A6F2}" dt="2018-08-20T12:18:54.092" v="432" actId="1076"/>
          <ac:spMkLst>
            <pc:docMk/>
            <pc:sldMk cId="405207020" sldId="324"/>
            <ac:spMk id="4" creationId="{1691F94C-5E04-4C66-B840-1D576C6F7CCE}"/>
          </ac:spMkLst>
        </pc:spChg>
        <pc:spChg chg="mod">
          <ac:chgData name="Keith Vozel" userId="30d70a29-04db-46fe-8744-0e1cbbedeaff" providerId="ADAL" clId="{B1809591-C9D6-4691-AE5B-11825B54A6F2}" dt="2018-08-20T12:19:06.133" v="434" actId="14100"/>
          <ac:spMkLst>
            <pc:docMk/>
            <pc:sldMk cId="405207020" sldId="324"/>
            <ac:spMk id="7" creationId="{EBD8F559-5D23-45FE-BFEC-B6D8D5A5B484}"/>
          </ac:spMkLst>
        </pc:spChg>
        <pc:spChg chg="mod">
          <ac:chgData name="Keith Vozel" userId="30d70a29-04db-46fe-8744-0e1cbbedeaff" providerId="ADAL" clId="{B1809591-C9D6-4691-AE5B-11825B54A6F2}" dt="2018-08-20T12:19:22.084" v="440" actId="14100"/>
          <ac:spMkLst>
            <pc:docMk/>
            <pc:sldMk cId="405207020" sldId="324"/>
            <ac:spMk id="27" creationId="{EB585FA1-9E06-492A-982F-D1C42232BAFA}"/>
          </ac:spMkLst>
        </pc:spChg>
        <pc:spChg chg="mod">
          <ac:chgData name="Keith Vozel" userId="30d70a29-04db-46fe-8744-0e1cbbedeaff" providerId="ADAL" clId="{B1809591-C9D6-4691-AE5B-11825B54A6F2}" dt="2018-08-20T12:19:09.213" v="435" actId="14100"/>
          <ac:spMkLst>
            <pc:docMk/>
            <pc:sldMk cId="405207020" sldId="324"/>
            <ac:spMk id="37" creationId="{D02B77C0-23EE-4A5E-B573-16DDF5B1E996}"/>
          </ac:spMkLst>
        </pc:spChg>
        <pc:grpChg chg="add del mod">
          <ac:chgData name="Keith Vozel" userId="30d70a29-04db-46fe-8744-0e1cbbedeaff" providerId="ADAL" clId="{B1809591-C9D6-4691-AE5B-11825B54A6F2}" dt="2018-08-20T12:19:12.144" v="437" actId="478"/>
          <ac:grpSpMkLst>
            <pc:docMk/>
            <pc:sldMk cId="405207020" sldId="324"/>
            <ac:grpSpMk id="5" creationId="{4C00D1C1-6413-43FE-8AD2-25FB154753B8}"/>
          </ac:grpSpMkLst>
        </pc:grpChg>
        <pc:grpChg chg="add mod">
          <ac:chgData name="Keith Vozel" userId="30d70a29-04db-46fe-8744-0e1cbbedeaff" providerId="ADAL" clId="{B1809591-C9D6-4691-AE5B-11825B54A6F2}" dt="2018-08-20T12:19:03.379" v="433" actId="1076"/>
          <ac:grpSpMkLst>
            <pc:docMk/>
            <pc:sldMk cId="405207020" sldId="324"/>
            <ac:grpSpMk id="15" creationId="{15CCFECF-7EF2-47AD-8153-F9D0CD1A7139}"/>
          </ac:grpSpMkLst>
        </pc:grpChg>
        <pc:grpChg chg="add mod">
          <ac:chgData name="Keith Vozel" userId="30d70a29-04db-46fe-8744-0e1cbbedeaff" providerId="ADAL" clId="{B1809591-C9D6-4691-AE5B-11825B54A6F2}" dt="2018-08-20T12:18:54.092" v="432" actId="1076"/>
          <ac:grpSpMkLst>
            <pc:docMk/>
            <pc:sldMk cId="405207020" sldId="324"/>
            <ac:grpSpMk id="25" creationId="{88B5E107-99CD-4616-9407-E6921644E3DC}"/>
          </ac:grpSpMkLst>
        </pc:grpChg>
        <pc:grpChg chg="add mod">
          <ac:chgData name="Keith Vozel" userId="30d70a29-04db-46fe-8744-0e1cbbedeaff" providerId="ADAL" clId="{B1809591-C9D6-4691-AE5B-11825B54A6F2}" dt="2018-08-20T12:18:54.092" v="432" actId="1076"/>
          <ac:grpSpMkLst>
            <pc:docMk/>
            <pc:sldMk cId="405207020" sldId="324"/>
            <ac:grpSpMk id="35" creationId="{20249194-F416-4A49-A860-83496260FA4E}"/>
          </ac:grpSpMkLst>
        </pc:grpChg>
        <pc:picChg chg="del">
          <ac:chgData name="Keith Vozel" userId="30d70a29-04db-46fe-8744-0e1cbbedeaff" providerId="ADAL" clId="{B1809591-C9D6-4691-AE5B-11825B54A6F2}" dt="2018-08-20T12:19:14.670" v="438" actId="478"/>
          <ac:picMkLst>
            <pc:docMk/>
            <pc:sldMk cId="405207020" sldId="324"/>
            <ac:picMk id="8" creationId="{B6FC68AF-720B-4241-96EB-D0C0EC4FE9D5}"/>
          </ac:picMkLst>
        </pc:picChg>
        <pc:picChg chg="del">
          <ac:chgData name="Keith Vozel" userId="30d70a29-04db-46fe-8744-0e1cbbedeaff" providerId="ADAL" clId="{B1809591-C9D6-4691-AE5B-11825B54A6F2}" dt="2018-08-20T12:19:17.918" v="439" actId="478"/>
          <ac:picMkLst>
            <pc:docMk/>
            <pc:sldMk cId="405207020" sldId="324"/>
            <ac:picMk id="38" creationId="{232E0642-2CB9-44CF-B1A5-97F009640FB5}"/>
          </ac:picMkLst>
        </pc:picChg>
      </pc:sldChg>
      <pc:sldChg chg="addSp modSp add modAnim">
        <pc:chgData name="Keith Vozel" userId="30d70a29-04db-46fe-8744-0e1cbbedeaff" providerId="ADAL" clId="{B1809591-C9D6-4691-AE5B-11825B54A6F2}" dt="2018-08-20T18:01:53.030" v="2162" actId="20577"/>
        <pc:sldMkLst>
          <pc:docMk/>
          <pc:sldMk cId="775533028" sldId="325"/>
        </pc:sldMkLst>
        <pc:spChg chg="mod">
          <ac:chgData name="Keith Vozel" userId="30d70a29-04db-46fe-8744-0e1cbbedeaff" providerId="ADAL" clId="{B1809591-C9D6-4691-AE5B-11825B54A6F2}" dt="2018-08-20T12:19:38.621" v="460" actId="20577"/>
          <ac:spMkLst>
            <pc:docMk/>
            <pc:sldMk cId="775533028" sldId="325"/>
            <ac:spMk id="2" creationId="{BAEFB992-90F2-438D-B629-47A5C00DE095}"/>
          </ac:spMkLst>
        </pc:spChg>
        <pc:spChg chg="mod">
          <ac:chgData name="Keith Vozel" userId="30d70a29-04db-46fe-8744-0e1cbbedeaff" providerId="ADAL" clId="{B1809591-C9D6-4691-AE5B-11825B54A6F2}" dt="2018-08-20T18:01:53.030" v="2162" actId="20577"/>
          <ac:spMkLst>
            <pc:docMk/>
            <pc:sldMk cId="775533028" sldId="325"/>
            <ac:spMk id="3" creationId="{4491A862-99B0-4261-9921-BC53588E1347}"/>
          </ac:spMkLst>
        </pc:spChg>
        <pc:spChg chg="add mod">
          <ac:chgData name="Keith Vozel" userId="30d70a29-04db-46fe-8744-0e1cbbedeaff" providerId="ADAL" clId="{B1809591-C9D6-4691-AE5B-11825B54A6F2}" dt="2018-08-20T14:45:49.352" v="1857" actId="1035"/>
          <ac:spMkLst>
            <pc:docMk/>
            <pc:sldMk cId="775533028" sldId="325"/>
            <ac:spMk id="5" creationId="{E5DDFD36-0144-4186-8D6C-30F8A261D9A5}"/>
          </ac:spMkLst>
        </pc:spChg>
        <pc:spChg chg="add mod">
          <ac:chgData name="Keith Vozel" userId="30d70a29-04db-46fe-8744-0e1cbbedeaff" providerId="ADAL" clId="{B1809591-C9D6-4691-AE5B-11825B54A6F2}" dt="2018-08-20T17:35:53.155" v="1940" actId="164"/>
          <ac:spMkLst>
            <pc:docMk/>
            <pc:sldMk cId="775533028" sldId="325"/>
            <ac:spMk id="6" creationId="{CF95B9B3-98E3-4D74-A321-7F2B5CA8DB14}"/>
          </ac:spMkLst>
        </pc:spChg>
        <pc:spChg chg="add mod">
          <ac:chgData name="Keith Vozel" userId="30d70a29-04db-46fe-8744-0e1cbbedeaff" providerId="ADAL" clId="{B1809591-C9D6-4691-AE5B-11825B54A6F2}" dt="2018-08-20T17:35:53.155" v="1940" actId="164"/>
          <ac:spMkLst>
            <pc:docMk/>
            <pc:sldMk cId="775533028" sldId="325"/>
            <ac:spMk id="7" creationId="{0C8DF9C9-260B-41DA-A67E-FA22E080EC77}"/>
          </ac:spMkLst>
        </pc:spChg>
        <pc:grpChg chg="add mod">
          <ac:chgData name="Keith Vozel" userId="30d70a29-04db-46fe-8744-0e1cbbedeaff" providerId="ADAL" clId="{B1809591-C9D6-4691-AE5B-11825B54A6F2}" dt="2018-08-20T17:35:53.155" v="1940" actId="164"/>
          <ac:grpSpMkLst>
            <pc:docMk/>
            <pc:sldMk cId="775533028" sldId="325"/>
            <ac:grpSpMk id="8" creationId="{FB50226A-8242-4E35-8791-37D444FDC06C}"/>
          </ac:grpSpMkLst>
        </pc:grpChg>
      </pc:sldChg>
      <pc:sldChg chg="addSp modSp add modAnim">
        <pc:chgData name="Keith Vozel" userId="30d70a29-04db-46fe-8744-0e1cbbedeaff" providerId="ADAL" clId="{B1809591-C9D6-4691-AE5B-11825B54A6F2}" dt="2018-08-21T11:29:22.450" v="2389" actId="20577"/>
        <pc:sldMkLst>
          <pc:docMk/>
          <pc:sldMk cId="3695536826" sldId="326"/>
        </pc:sldMkLst>
        <pc:spChg chg="mod">
          <ac:chgData name="Keith Vozel" userId="30d70a29-04db-46fe-8744-0e1cbbedeaff" providerId="ADAL" clId="{B1809591-C9D6-4691-AE5B-11825B54A6F2}" dt="2018-08-21T11:29:22.450" v="2389" actId="20577"/>
          <ac:spMkLst>
            <pc:docMk/>
            <pc:sldMk cId="3695536826" sldId="326"/>
            <ac:spMk id="2" creationId="{A2006F7F-6E13-46AD-9B0C-F346C40F2CBF}"/>
          </ac:spMkLst>
        </pc:spChg>
        <pc:spChg chg="mod">
          <ac:chgData name="Keith Vozel" userId="30d70a29-04db-46fe-8744-0e1cbbedeaff" providerId="ADAL" clId="{B1809591-C9D6-4691-AE5B-11825B54A6F2}" dt="2018-08-20T12:31:43.926" v="1238" actId="6549"/>
          <ac:spMkLst>
            <pc:docMk/>
            <pc:sldMk cId="3695536826" sldId="326"/>
            <ac:spMk id="3" creationId="{E86629C3-7767-4C06-866B-68E6E62B76F0}"/>
          </ac:spMkLst>
        </pc:spChg>
        <pc:spChg chg="add mod">
          <ac:chgData name="Keith Vozel" userId="30d70a29-04db-46fe-8744-0e1cbbedeaff" providerId="ADAL" clId="{B1809591-C9D6-4691-AE5B-11825B54A6F2}" dt="2018-08-20T12:30:45.247" v="1230" actId="122"/>
          <ac:spMkLst>
            <pc:docMk/>
            <pc:sldMk cId="3695536826" sldId="326"/>
            <ac:spMk id="5" creationId="{C197C4CD-6ED3-4FF9-90DB-0286B0762C62}"/>
          </ac:spMkLst>
        </pc:spChg>
      </pc:sldChg>
      <pc:sldChg chg="add del">
        <pc:chgData name="Keith Vozel" userId="30d70a29-04db-46fe-8744-0e1cbbedeaff" providerId="ADAL" clId="{B1809591-C9D6-4691-AE5B-11825B54A6F2}" dt="2018-08-20T12:29:16.468" v="1189" actId="2696"/>
        <pc:sldMkLst>
          <pc:docMk/>
          <pc:sldMk cId="1049246080" sldId="327"/>
        </pc:sldMkLst>
      </pc:sldChg>
      <pc:sldChg chg="addSp delSp modSp add">
        <pc:chgData name="Keith Vozel" userId="30d70a29-04db-46fe-8744-0e1cbbedeaff" providerId="ADAL" clId="{B1809591-C9D6-4691-AE5B-11825B54A6F2}" dt="2018-08-20T12:46:15.288" v="1642" actId="164"/>
        <pc:sldMkLst>
          <pc:docMk/>
          <pc:sldMk cId="3785938577" sldId="327"/>
        </pc:sldMkLst>
        <pc:spChg chg="mod">
          <ac:chgData name="Keith Vozel" userId="30d70a29-04db-46fe-8744-0e1cbbedeaff" providerId="ADAL" clId="{B1809591-C9D6-4691-AE5B-11825B54A6F2}" dt="2018-08-20T12:38:16.691" v="1595" actId="20577"/>
          <ac:spMkLst>
            <pc:docMk/>
            <pc:sldMk cId="3785938577" sldId="327"/>
            <ac:spMk id="2" creationId="{9146103B-1809-43A3-A46A-1E66B481EBAD}"/>
          </ac:spMkLst>
        </pc:spChg>
        <pc:spChg chg="del">
          <ac:chgData name="Keith Vozel" userId="30d70a29-04db-46fe-8744-0e1cbbedeaff" providerId="ADAL" clId="{B1809591-C9D6-4691-AE5B-11825B54A6F2}" dt="2018-08-20T12:38:20.757" v="1596" actId="478"/>
          <ac:spMkLst>
            <pc:docMk/>
            <pc:sldMk cId="3785938577" sldId="327"/>
            <ac:spMk id="3" creationId="{7DA34450-0605-497D-B35F-B75709801E6F}"/>
          </ac:spMkLst>
        </pc:spChg>
        <pc:spChg chg="add mod">
          <ac:chgData name="Keith Vozel" userId="30d70a29-04db-46fe-8744-0e1cbbedeaff" providerId="ADAL" clId="{B1809591-C9D6-4691-AE5B-11825B54A6F2}" dt="2018-08-20T12:40:44.645" v="1611" actId="164"/>
          <ac:spMkLst>
            <pc:docMk/>
            <pc:sldMk cId="3785938577" sldId="327"/>
            <ac:spMk id="6" creationId="{9180BDA7-93E5-4DD3-8A80-FBD6D9CC64F0}"/>
          </ac:spMkLst>
        </pc:spChg>
        <pc:spChg chg="add mod">
          <ac:chgData name="Keith Vozel" userId="30d70a29-04db-46fe-8744-0e1cbbedeaff" providerId="ADAL" clId="{B1809591-C9D6-4691-AE5B-11825B54A6F2}" dt="2018-08-20T12:41:07.743" v="1623" actId="164"/>
          <ac:spMkLst>
            <pc:docMk/>
            <pc:sldMk cId="3785938577" sldId="327"/>
            <ac:spMk id="8" creationId="{FF3AB9F0-A3A7-4E7C-8B2E-BF4C3D2FDD97}"/>
          </ac:spMkLst>
        </pc:spChg>
        <pc:spChg chg="add mod">
          <ac:chgData name="Keith Vozel" userId="30d70a29-04db-46fe-8744-0e1cbbedeaff" providerId="ADAL" clId="{B1809591-C9D6-4691-AE5B-11825B54A6F2}" dt="2018-08-20T12:46:15.288" v="1642" actId="164"/>
          <ac:spMkLst>
            <pc:docMk/>
            <pc:sldMk cId="3785938577" sldId="327"/>
            <ac:spMk id="13" creationId="{CE27A004-845D-45B1-AA54-138E26495885}"/>
          </ac:spMkLst>
        </pc:spChg>
        <pc:grpChg chg="add mod">
          <ac:chgData name="Keith Vozel" userId="30d70a29-04db-46fe-8744-0e1cbbedeaff" providerId="ADAL" clId="{B1809591-C9D6-4691-AE5B-11825B54A6F2}" dt="2018-08-20T12:41:07.743" v="1623" actId="164"/>
          <ac:grpSpMkLst>
            <pc:docMk/>
            <pc:sldMk cId="3785938577" sldId="327"/>
            <ac:grpSpMk id="7" creationId="{E9330F58-6895-46B6-9D75-EA621B9EADBF}"/>
          </ac:grpSpMkLst>
        </pc:grpChg>
        <pc:grpChg chg="add mod">
          <ac:chgData name="Keith Vozel" userId="30d70a29-04db-46fe-8744-0e1cbbedeaff" providerId="ADAL" clId="{B1809591-C9D6-4691-AE5B-11825B54A6F2}" dt="2018-08-20T12:41:23.363" v="1629" actId="1076"/>
          <ac:grpSpMkLst>
            <pc:docMk/>
            <pc:sldMk cId="3785938577" sldId="327"/>
            <ac:grpSpMk id="9" creationId="{384FEDD3-264D-4EFB-83EE-2347472E6451}"/>
          </ac:grpSpMkLst>
        </pc:grpChg>
        <pc:grpChg chg="add mod">
          <ac:chgData name="Keith Vozel" userId="30d70a29-04db-46fe-8744-0e1cbbedeaff" providerId="ADAL" clId="{B1809591-C9D6-4691-AE5B-11825B54A6F2}" dt="2018-08-20T12:46:15.288" v="1642" actId="164"/>
          <ac:grpSpMkLst>
            <pc:docMk/>
            <pc:sldMk cId="3785938577" sldId="327"/>
            <ac:grpSpMk id="14" creationId="{70E518F1-83C0-41B8-A949-581BCF09639C}"/>
          </ac:grpSpMkLst>
        </pc:grpChg>
        <pc:picChg chg="add mod">
          <ac:chgData name="Keith Vozel" userId="30d70a29-04db-46fe-8744-0e1cbbedeaff" providerId="ADAL" clId="{B1809591-C9D6-4691-AE5B-11825B54A6F2}" dt="2018-08-20T12:40:44.645" v="1611" actId="164"/>
          <ac:picMkLst>
            <pc:docMk/>
            <pc:sldMk cId="3785938577" sldId="327"/>
            <ac:picMk id="5" creationId="{28F57772-EE24-49E9-A291-3F106E3E3296}"/>
          </ac:picMkLst>
        </pc:picChg>
        <pc:picChg chg="add mod">
          <ac:chgData name="Keith Vozel" userId="30d70a29-04db-46fe-8744-0e1cbbedeaff" providerId="ADAL" clId="{B1809591-C9D6-4691-AE5B-11825B54A6F2}" dt="2018-08-20T12:42:01.923" v="1631" actId="1076"/>
          <ac:picMkLst>
            <pc:docMk/>
            <pc:sldMk cId="3785938577" sldId="327"/>
            <ac:picMk id="10" creationId="{EDABD4C0-26AC-431D-99D4-F25A829864A4}"/>
          </ac:picMkLst>
        </pc:picChg>
        <pc:picChg chg="add mod">
          <ac:chgData name="Keith Vozel" userId="30d70a29-04db-46fe-8744-0e1cbbedeaff" providerId="ADAL" clId="{B1809591-C9D6-4691-AE5B-11825B54A6F2}" dt="2018-08-20T12:46:15.288" v="1642" actId="164"/>
          <ac:picMkLst>
            <pc:docMk/>
            <pc:sldMk cId="3785938577" sldId="327"/>
            <ac:picMk id="11" creationId="{B3E1EDF4-739B-42E8-BF87-4693970AABF2}"/>
          </ac:picMkLst>
        </pc:picChg>
        <pc:picChg chg="add mod">
          <ac:chgData name="Keith Vozel" userId="30d70a29-04db-46fe-8744-0e1cbbedeaff" providerId="ADAL" clId="{B1809591-C9D6-4691-AE5B-11825B54A6F2}" dt="2018-08-20T12:46:02.603" v="1638" actId="1076"/>
          <ac:picMkLst>
            <pc:docMk/>
            <pc:sldMk cId="3785938577" sldId="327"/>
            <ac:picMk id="12" creationId="{DAB2E5B7-D1DB-4273-A46F-13AF480AD9FE}"/>
          </ac:picMkLst>
        </pc:picChg>
      </pc:sldChg>
      <pc:sldChg chg="add del">
        <pc:chgData name="Keith Vozel" userId="30d70a29-04db-46fe-8744-0e1cbbedeaff" providerId="ADAL" clId="{B1809591-C9D6-4691-AE5B-11825B54A6F2}" dt="2018-08-20T14:47:27.729" v="1877" actId="2696"/>
        <pc:sldMkLst>
          <pc:docMk/>
          <pc:sldMk cId="2026810709" sldId="328"/>
        </pc:sldMkLst>
      </pc:sldChg>
      <pc:sldChg chg="add del">
        <pc:chgData name="Keith Vozel" userId="30d70a29-04db-46fe-8744-0e1cbbedeaff" providerId="ADAL" clId="{B1809591-C9D6-4691-AE5B-11825B54A6F2}" dt="2018-08-20T12:29:16.469" v="1190" actId="2696"/>
        <pc:sldMkLst>
          <pc:docMk/>
          <pc:sldMk cId="3380283611" sldId="328"/>
        </pc:sldMkLst>
      </pc:sldChg>
      <pc:sldChg chg="modSp add modAnim">
        <pc:chgData name="Keith Vozel" userId="30d70a29-04db-46fe-8744-0e1cbbedeaff" providerId="ADAL" clId="{B1809591-C9D6-4691-AE5B-11825B54A6F2}" dt="2018-08-20T12:32:26.156" v="1279" actId="20577"/>
        <pc:sldMkLst>
          <pc:docMk/>
          <pc:sldMk cId="2896248761" sldId="329"/>
        </pc:sldMkLst>
        <pc:spChg chg="mod">
          <ac:chgData name="Keith Vozel" userId="30d70a29-04db-46fe-8744-0e1cbbedeaff" providerId="ADAL" clId="{B1809591-C9D6-4691-AE5B-11825B54A6F2}" dt="2018-08-20T12:31:52.306" v="1239" actId="6549"/>
          <ac:spMkLst>
            <pc:docMk/>
            <pc:sldMk cId="2896248761" sldId="329"/>
            <ac:spMk id="3" creationId="{E86629C3-7767-4C06-866B-68E6E62B76F0}"/>
          </ac:spMkLst>
        </pc:spChg>
        <pc:spChg chg="mod">
          <ac:chgData name="Keith Vozel" userId="30d70a29-04db-46fe-8744-0e1cbbedeaff" providerId="ADAL" clId="{B1809591-C9D6-4691-AE5B-11825B54A6F2}" dt="2018-08-20T12:32:26.156" v="1279" actId="20577"/>
          <ac:spMkLst>
            <pc:docMk/>
            <pc:sldMk cId="2896248761" sldId="329"/>
            <ac:spMk id="5" creationId="{C197C4CD-6ED3-4FF9-90DB-0286B0762C62}"/>
          </ac:spMkLst>
        </pc:spChg>
      </pc:sldChg>
      <pc:sldChg chg="add del">
        <pc:chgData name="Keith Vozel" userId="30d70a29-04db-46fe-8744-0e1cbbedeaff" providerId="ADAL" clId="{B1809591-C9D6-4691-AE5B-11825B54A6F2}" dt="2018-08-20T12:29:16.471" v="1191" actId="2696"/>
        <pc:sldMkLst>
          <pc:docMk/>
          <pc:sldMk cId="4030386796" sldId="329"/>
        </pc:sldMkLst>
      </pc:sldChg>
      <pc:sldChg chg="modSp add modAnim">
        <pc:chgData name="Keith Vozel" userId="30d70a29-04db-46fe-8744-0e1cbbedeaff" providerId="ADAL" clId="{B1809591-C9D6-4691-AE5B-11825B54A6F2}" dt="2018-08-20T12:33:02.668" v="1321" actId="1076"/>
        <pc:sldMkLst>
          <pc:docMk/>
          <pc:sldMk cId="1133615285" sldId="330"/>
        </pc:sldMkLst>
        <pc:spChg chg="mod">
          <ac:chgData name="Keith Vozel" userId="30d70a29-04db-46fe-8744-0e1cbbedeaff" providerId="ADAL" clId="{B1809591-C9D6-4691-AE5B-11825B54A6F2}" dt="2018-08-20T12:32:35.273" v="1280" actId="6549"/>
          <ac:spMkLst>
            <pc:docMk/>
            <pc:sldMk cId="1133615285" sldId="330"/>
            <ac:spMk id="3" creationId="{E86629C3-7767-4C06-866B-68E6E62B76F0}"/>
          </ac:spMkLst>
        </pc:spChg>
        <pc:spChg chg="mod">
          <ac:chgData name="Keith Vozel" userId="30d70a29-04db-46fe-8744-0e1cbbedeaff" providerId="ADAL" clId="{B1809591-C9D6-4691-AE5B-11825B54A6F2}" dt="2018-08-20T12:33:02.668" v="1321" actId="1076"/>
          <ac:spMkLst>
            <pc:docMk/>
            <pc:sldMk cId="1133615285" sldId="330"/>
            <ac:spMk id="5" creationId="{C197C4CD-6ED3-4FF9-90DB-0286B0762C62}"/>
          </ac:spMkLst>
        </pc:spChg>
      </pc:sldChg>
      <pc:sldChg chg="add del">
        <pc:chgData name="Keith Vozel" userId="30d70a29-04db-46fe-8744-0e1cbbedeaff" providerId="ADAL" clId="{B1809591-C9D6-4691-AE5B-11825B54A6F2}" dt="2018-08-20T12:29:16.472" v="1192" actId="2696"/>
        <pc:sldMkLst>
          <pc:docMk/>
          <pc:sldMk cId="3981354908" sldId="330"/>
        </pc:sldMkLst>
      </pc:sldChg>
      <pc:sldChg chg="add del">
        <pc:chgData name="Keith Vozel" userId="30d70a29-04db-46fe-8744-0e1cbbedeaff" providerId="ADAL" clId="{B1809591-C9D6-4691-AE5B-11825B54A6F2}" dt="2018-08-20T12:29:16.464" v="1187" actId="2696"/>
        <pc:sldMkLst>
          <pc:docMk/>
          <pc:sldMk cId="713691373" sldId="331"/>
        </pc:sldMkLst>
      </pc:sldChg>
      <pc:sldChg chg="modSp add modAnim">
        <pc:chgData name="Keith Vozel" userId="30d70a29-04db-46fe-8744-0e1cbbedeaff" providerId="ADAL" clId="{B1809591-C9D6-4691-AE5B-11825B54A6F2}" dt="2018-08-20T12:33:26.348" v="1368" actId="20577"/>
        <pc:sldMkLst>
          <pc:docMk/>
          <pc:sldMk cId="1505445115" sldId="331"/>
        </pc:sldMkLst>
        <pc:spChg chg="mod">
          <ac:chgData name="Keith Vozel" userId="30d70a29-04db-46fe-8744-0e1cbbedeaff" providerId="ADAL" clId="{B1809591-C9D6-4691-AE5B-11825B54A6F2}" dt="2018-08-20T12:33:08.698" v="1322" actId="6549"/>
          <ac:spMkLst>
            <pc:docMk/>
            <pc:sldMk cId="1505445115" sldId="331"/>
            <ac:spMk id="3" creationId="{E86629C3-7767-4C06-866B-68E6E62B76F0}"/>
          </ac:spMkLst>
        </pc:spChg>
        <pc:spChg chg="mod">
          <ac:chgData name="Keith Vozel" userId="30d70a29-04db-46fe-8744-0e1cbbedeaff" providerId="ADAL" clId="{B1809591-C9D6-4691-AE5B-11825B54A6F2}" dt="2018-08-20T12:33:22.412" v="1367" actId="20577"/>
          <ac:spMkLst>
            <pc:docMk/>
            <pc:sldMk cId="1505445115" sldId="331"/>
            <ac:spMk id="5" creationId="{C197C4CD-6ED3-4FF9-90DB-0286B0762C62}"/>
          </ac:spMkLst>
        </pc:spChg>
      </pc:sldChg>
      <pc:sldChg chg="delSp modSp add del">
        <pc:chgData name="Keith Vozel" userId="30d70a29-04db-46fe-8744-0e1cbbedeaff" providerId="ADAL" clId="{B1809591-C9D6-4691-AE5B-11825B54A6F2}" dt="2018-08-20T12:29:16.465" v="1188" actId="2696"/>
        <pc:sldMkLst>
          <pc:docMk/>
          <pc:sldMk cId="1282697305" sldId="332"/>
        </pc:sldMkLst>
        <pc:spChg chg="mod">
          <ac:chgData name="Keith Vozel" userId="30d70a29-04db-46fe-8744-0e1cbbedeaff" providerId="ADAL" clId="{B1809591-C9D6-4691-AE5B-11825B54A6F2}" dt="2018-08-20T12:28:32.870" v="1185" actId="20577"/>
          <ac:spMkLst>
            <pc:docMk/>
            <pc:sldMk cId="1282697305" sldId="332"/>
            <ac:spMk id="2" creationId="{D19CF8B0-7051-4AB7-B4B3-01505289ED9A}"/>
          </ac:spMkLst>
        </pc:spChg>
        <pc:spChg chg="del">
          <ac:chgData name="Keith Vozel" userId="30d70a29-04db-46fe-8744-0e1cbbedeaff" providerId="ADAL" clId="{B1809591-C9D6-4691-AE5B-11825B54A6F2}" dt="2018-08-20T12:28:36.191" v="1186" actId="478"/>
          <ac:spMkLst>
            <pc:docMk/>
            <pc:sldMk cId="1282697305" sldId="332"/>
            <ac:spMk id="3" creationId="{2CC373B4-DB4A-4821-81A9-3BC3A218B26F}"/>
          </ac:spMkLst>
        </pc:spChg>
      </pc:sldChg>
      <pc:sldChg chg="addSp delSp modSp add modAnim">
        <pc:chgData name="Keith Vozel" userId="30d70a29-04db-46fe-8744-0e1cbbedeaff" providerId="ADAL" clId="{B1809591-C9D6-4691-AE5B-11825B54A6F2}" dt="2018-08-20T12:34:58.201" v="1386" actId="20577"/>
        <pc:sldMkLst>
          <pc:docMk/>
          <pc:sldMk cId="1962986439" sldId="332"/>
        </pc:sldMkLst>
        <pc:spChg chg="mod">
          <ac:chgData name="Keith Vozel" userId="30d70a29-04db-46fe-8744-0e1cbbedeaff" providerId="ADAL" clId="{B1809591-C9D6-4691-AE5B-11825B54A6F2}" dt="2018-08-20T12:33:37.283" v="1371" actId="6549"/>
          <ac:spMkLst>
            <pc:docMk/>
            <pc:sldMk cId="1962986439" sldId="332"/>
            <ac:spMk id="3" creationId="{E86629C3-7767-4C06-866B-68E6E62B76F0}"/>
          </ac:spMkLst>
        </pc:spChg>
        <pc:spChg chg="del">
          <ac:chgData name="Keith Vozel" userId="30d70a29-04db-46fe-8744-0e1cbbedeaff" providerId="ADAL" clId="{B1809591-C9D6-4691-AE5B-11825B54A6F2}" dt="2018-08-20T12:33:40.949" v="1372" actId="478"/>
          <ac:spMkLst>
            <pc:docMk/>
            <pc:sldMk cId="1962986439" sldId="332"/>
            <ac:spMk id="5" creationId="{C197C4CD-6ED3-4FF9-90DB-0286B0762C62}"/>
          </ac:spMkLst>
        </pc:spChg>
        <pc:spChg chg="add">
          <ac:chgData name="Keith Vozel" userId="30d70a29-04db-46fe-8744-0e1cbbedeaff" providerId="ADAL" clId="{B1809591-C9D6-4691-AE5B-11825B54A6F2}" dt="2018-08-20T12:33:53.621" v="1373" actId="20577"/>
          <ac:spMkLst>
            <pc:docMk/>
            <pc:sldMk cId="1962986439" sldId="332"/>
            <ac:spMk id="9" creationId="{5616EDFB-4719-42ED-923D-EB72390B9783}"/>
          </ac:spMkLst>
        </pc:spChg>
        <pc:grpChg chg="add mod">
          <ac:chgData name="Keith Vozel" userId="30d70a29-04db-46fe-8744-0e1cbbedeaff" providerId="ADAL" clId="{B1809591-C9D6-4691-AE5B-11825B54A6F2}" dt="2018-08-20T12:33:59.767" v="1376" actId="20577"/>
          <ac:grpSpMkLst>
            <pc:docMk/>
            <pc:sldMk cId="1962986439" sldId="332"/>
            <ac:grpSpMk id="6" creationId="{5ABA7507-4BDC-4B82-B070-A4B2ADD5A107}"/>
          </ac:grpSpMkLst>
        </pc:grpChg>
        <pc:picChg chg="add">
          <ac:chgData name="Keith Vozel" userId="30d70a29-04db-46fe-8744-0e1cbbedeaff" providerId="ADAL" clId="{B1809591-C9D6-4691-AE5B-11825B54A6F2}" dt="2018-08-20T12:33:53.621" v="1373" actId="20577"/>
          <ac:picMkLst>
            <pc:docMk/>
            <pc:sldMk cId="1962986439" sldId="332"/>
            <ac:picMk id="11" creationId="{3A6FF976-9416-4502-B679-076FF1DAC1BA}"/>
          </ac:picMkLst>
        </pc:picChg>
        <pc:picChg chg="add mod">
          <ac:chgData name="Keith Vozel" userId="30d70a29-04db-46fe-8744-0e1cbbedeaff" providerId="ADAL" clId="{B1809591-C9D6-4691-AE5B-11825B54A6F2}" dt="2018-08-20T12:34:50.723" v="1385" actId="14100"/>
          <ac:picMkLst>
            <pc:docMk/>
            <pc:sldMk cId="1962986439" sldId="332"/>
            <ac:picMk id="12" creationId="{6A76F9ED-C8CE-4EAE-AED8-97AA3918ABF1}"/>
          </ac:picMkLst>
        </pc:picChg>
        <pc:picChg chg="add mod">
          <ac:chgData name="Keith Vozel" userId="30d70a29-04db-46fe-8744-0e1cbbedeaff" providerId="ADAL" clId="{B1809591-C9D6-4691-AE5B-11825B54A6F2}" dt="2018-08-20T12:34:33.644" v="1384" actId="1076"/>
          <ac:picMkLst>
            <pc:docMk/>
            <pc:sldMk cId="1962986439" sldId="332"/>
            <ac:picMk id="13" creationId="{9CE879AB-0CA8-49AA-A141-FA43A084DAFD}"/>
          </ac:picMkLst>
        </pc:picChg>
        <pc:cxnChg chg="add">
          <ac:chgData name="Keith Vozel" userId="30d70a29-04db-46fe-8744-0e1cbbedeaff" providerId="ADAL" clId="{B1809591-C9D6-4691-AE5B-11825B54A6F2}" dt="2018-08-20T12:33:53.621" v="1373" actId="20577"/>
          <ac:cxnSpMkLst>
            <pc:docMk/>
            <pc:sldMk cId="1962986439" sldId="332"/>
            <ac:cxnSpMk id="7" creationId="{94171607-7EB4-49A9-A813-898ED1A688AE}"/>
          </ac:cxnSpMkLst>
        </pc:cxnChg>
        <pc:cxnChg chg="add">
          <ac:chgData name="Keith Vozel" userId="30d70a29-04db-46fe-8744-0e1cbbedeaff" providerId="ADAL" clId="{B1809591-C9D6-4691-AE5B-11825B54A6F2}" dt="2018-08-20T12:33:53.621" v="1373" actId="20577"/>
          <ac:cxnSpMkLst>
            <pc:docMk/>
            <pc:sldMk cId="1962986439" sldId="332"/>
            <ac:cxnSpMk id="8" creationId="{88ED2FBC-7B98-460D-9F12-56A3CE8DEF89}"/>
          </ac:cxnSpMkLst>
        </pc:cxnChg>
        <pc:cxnChg chg="add">
          <ac:chgData name="Keith Vozel" userId="30d70a29-04db-46fe-8744-0e1cbbedeaff" providerId="ADAL" clId="{B1809591-C9D6-4691-AE5B-11825B54A6F2}" dt="2018-08-20T12:33:53.621" v="1373" actId="20577"/>
          <ac:cxnSpMkLst>
            <pc:docMk/>
            <pc:sldMk cId="1962986439" sldId="332"/>
            <ac:cxnSpMk id="10" creationId="{C8D22020-005A-46E3-832C-8936ECCBA5FF}"/>
          </ac:cxnSpMkLst>
        </pc:cxnChg>
      </pc:sldChg>
      <pc:sldChg chg="modSp add">
        <pc:chgData name="Keith Vozel" userId="30d70a29-04db-46fe-8744-0e1cbbedeaff" providerId="ADAL" clId="{B1809591-C9D6-4691-AE5B-11825B54A6F2}" dt="2018-08-20T12:35:21.540" v="1431" actId="20577"/>
        <pc:sldMkLst>
          <pc:docMk/>
          <pc:sldMk cId="3870715885" sldId="333"/>
        </pc:sldMkLst>
        <pc:spChg chg="mod">
          <ac:chgData name="Keith Vozel" userId="30d70a29-04db-46fe-8744-0e1cbbedeaff" providerId="ADAL" clId="{B1809591-C9D6-4691-AE5B-11825B54A6F2}" dt="2018-08-20T12:35:08.578" v="1387" actId="6549"/>
          <ac:spMkLst>
            <pc:docMk/>
            <pc:sldMk cId="3870715885" sldId="333"/>
            <ac:spMk id="3" creationId="{E86629C3-7767-4C06-866B-68E6E62B76F0}"/>
          </ac:spMkLst>
        </pc:spChg>
        <pc:spChg chg="mod">
          <ac:chgData name="Keith Vozel" userId="30d70a29-04db-46fe-8744-0e1cbbedeaff" providerId="ADAL" clId="{B1809591-C9D6-4691-AE5B-11825B54A6F2}" dt="2018-08-20T12:35:21.540" v="1431" actId="20577"/>
          <ac:spMkLst>
            <pc:docMk/>
            <pc:sldMk cId="3870715885" sldId="333"/>
            <ac:spMk id="5" creationId="{C197C4CD-6ED3-4FF9-90DB-0286B0762C62}"/>
          </ac:spMkLst>
        </pc:spChg>
      </pc:sldChg>
      <pc:sldChg chg="modSp add modAnim">
        <pc:chgData name="Keith Vozel" userId="30d70a29-04db-46fe-8744-0e1cbbedeaff" providerId="ADAL" clId="{B1809591-C9D6-4691-AE5B-11825B54A6F2}" dt="2018-08-20T12:36:01.544" v="1503" actId="20577"/>
        <pc:sldMkLst>
          <pc:docMk/>
          <pc:sldMk cId="3703702640" sldId="334"/>
        </pc:sldMkLst>
        <pc:spChg chg="mod">
          <ac:chgData name="Keith Vozel" userId="30d70a29-04db-46fe-8744-0e1cbbedeaff" providerId="ADAL" clId="{B1809591-C9D6-4691-AE5B-11825B54A6F2}" dt="2018-08-20T12:35:29.157" v="1432" actId="6549"/>
          <ac:spMkLst>
            <pc:docMk/>
            <pc:sldMk cId="3703702640" sldId="334"/>
            <ac:spMk id="3" creationId="{E86629C3-7767-4C06-866B-68E6E62B76F0}"/>
          </ac:spMkLst>
        </pc:spChg>
        <pc:spChg chg="mod">
          <ac:chgData name="Keith Vozel" userId="30d70a29-04db-46fe-8744-0e1cbbedeaff" providerId="ADAL" clId="{B1809591-C9D6-4691-AE5B-11825B54A6F2}" dt="2018-08-20T12:35:57.887" v="1502" actId="20577"/>
          <ac:spMkLst>
            <pc:docMk/>
            <pc:sldMk cId="3703702640" sldId="334"/>
            <ac:spMk id="5" creationId="{C197C4CD-6ED3-4FF9-90DB-0286B0762C62}"/>
          </ac:spMkLst>
        </pc:spChg>
      </pc:sldChg>
      <pc:sldChg chg="modSp add">
        <pc:chgData name="Keith Vozel" userId="30d70a29-04db-46fe-8744-0e1cbbedeaff" providerId="ADAL" clId="{B1809591-C9D6-4691-AE5B-11825B54A6F2}" dt="2018-08-20T12:36:24.964" v="1556" actId="20577"/>
        <pc:sldMkLst>
          <pc:docMk/>
          <pc:sldMk cId="1476717997" sldId="335"/>
        </pc:sldMkLst>
        <pc:spChg chg="mod">
          <ac:chgData name="Keith Vozel" userId="30d70a29-04db-46fe-8744-0e1cbbedeaff" providerId="ADAL" clId="{B1809591-C9D6-4691-AE5B-11825B54A6F2}" dt="2018-08-20T12:36:24.964" v="1556" actId="20577"/>
          <ac:spMkLst>
            <pc:docMk/>
            <pc:sldMk cId="1476717997" sldId="335"/>
            <ac:spMk id="5" creationId="{C197C4CD-6ED3-4FF9-90DB-0286B0762C62}"/>
          </ac:spMkLst>
        </pc:spChg>
      </pc:sldChg>
      <pc:sldChg chg="addSp delSp modSp add modAnim">
        <pc:chgData name="Keith Vozel" userId="30d70a29-04db-46fe-8744-0e1cbbedeaff" providerId="ADAL" clId="{B1809591-C9D6-4691-AE5B-11825B54A6F2}" dt="2018-08-20T17:48:32.326" v="2141" actId="1076"/>
        <pc:sldMkLst>
          <pc:docMk/>
          <pc:sldMk cId="2120069805" sldId="336"/>
        </pc:sldMkLst>
        <pc:spChg chg="mod">
          <ac:chgData name="Keith Vozel" userId="30d70a29-04db-46fe-8744-0e1cbbedeaff" providerId="ADAL" clId="{B1809591-C9D6-4691-AE5B-11825B54A6F2}" dt="2018-08-20T12:47:59.501" v="1657" actId="20577"/>
          <ac:spMkLst>
            <pc:docMk/>
            <pc:sldMk cId="2120069805" sldId="336"/>
            <ac:spMk id="2" creationId="{10D9B67E-1700-4EF8-A7A4-937BFBB4B885}"/>
          </ac:spMkLst>
        </pc:spChg>
        <pc:spChg chg="del">
          <ac:chgData name="Keith Vozel" userId="30d70a29-04db-46fe-8744-0e1cbbedeaff" providerId="ADAL" clId="{B1809591-C9D6-4691-AE5B-11825B54A6F2}" dt="2018-08-20T12:50:25.398" v="1756" actId="478"/>
          <ac:spMkLst>
            <pc:docMk/>
            <pc:sldMk cId="2120069805" sldId="336"/>
            <ac:spMk id="3" creationId="{507ED738-2796-4888-80C7-368909DE75CA}"/>
          </ac:spMkLst>
        </pc:spChg>
        <pc:spChg chg="add mod">
          <ac:chgData name="Keith Vozel" userId="30d70a29-04db-46fe-8744-0e1cbbedeaff" providerId="ADAL" clId="{B1809591-C9D6-4691-AE5B-11825B54A6F2}" dt="2018-08-20T12:51:43.020" v="1762" actId="1076"/>
          <ac:spMkLst>
            <pc:docMk/>
            <pc:sldMk cId="2120069805" sldId="336"/>
            <ac:spMk id="8" creationId="{8D48ECD9-157A-488D-B196-0BC75FB8C594}"/>
          </ac:spMkLst>
        </pc:spChg>
        <pc:spChg chg="add del">
          <ac:chgData name="Keith Vozel" userId="30d70a29-04db-46fe-8744-0e1cbbedeaff" providerId="ADAL" clId="{B1809591-C9D6-4691-AE5B-11825B54A6F2}" dt="2018-08-20T12:51:59.791" v="1764" actId="1076"/>
          <ac:spMkLst>
            <pc:docMk/>
            <pc:sldMk cId="2120069805" sldId="336"/>
            <ac:spMk id="10" creationId="{47CF77B6-4206-4791-A9F1-5007D1629E5A}"/>
          </ac:spMkLst>
        </pc:spChg>
        <pc:spChg chg="add mod">
          <ac:chgData name="Keith Vozel" userId="30d70a29-04db-46fe-8744-0e1cbbedeaff" providerId="ADAL" clId="{B1809591-C9D6-4691-AE5B-11825B54A6F2}" dt="2018-08-20T12:54:45.003" v="1784" actId="1076"/>
          <ac:spMkLst>
            <pc:docMk/>
            <pc:sldMk cId="2120069805" sldId="336"/>
            <ac:spMk id="11" creationId="{D9B66401-D2D5-45C8-8949-C2A3C094F94B}"/>
          </ac:spMkLst>
        </pc:spChg>
        <pc:spChg chg="add mod">
          <ac:chgData name="Keith Vozel" userId="30d70a29-04db-46fe-8744-0e1cbbedeaff" providerId="ADAL" clId="{B1809591-C9D6-4691-AE5B-11825B54A6F2}" dt="2018-08-20T12:52:17.555" v="1766" actId="1076"/>
          <ac:spMkLst>
            <pc:docMk/>
            <pc:sldMk cId="2120069805" sldId="336"/>
            <ac:spMk id="12" creationId="{D8DE0B57-E031-4B9C-8E88-005A80EA036C}"/>
          </ac:spMkLst>
        </pc:spChg>
        <pc:spChg chg="mod ord">
          <ac:chgData name="Keith Vozel" userId="30d70a29-04db-46fe-8744-0e1cbbedeaff" providerId="ADAL" clId="{B1809591-C9D6-4691-AE5B-11825B54A6F2}" dt="2018-08-20T17:48:21.764" v="2140" actId="208"/>
          <ac:spMkLst>
            <pc:docMk/>
            <pc:sldMk cId="2120069805" sldId="336"/>
            <ac:spMk id="17" creationId="{F4F044C1-BEE2-4893-BBD1-25C09B619F96}"/>
          </ac:spMkLst>
        </pc:spChg>
        <pc:spChg chg="add mod ord">
          <ac:chgData name="Keith Vozel" userId="30d70a29-04db-46fe-8744-0e1cbbedeaff" providerId="ADAL" clId="{B1809591-C9D6-4691-AE5B-11825B54A6F2}" dt="2018-08-20T17:48:21.764" v="2140" actId="208"/>
          <ac:spMkLst>
            <pc:docMk/>
            <pc:sldMk cId="2120069805" sldId="336"/>
            <ac:spMk id="19" creationId="{C200DF81-A7C8-404C-91D6-1CE368267877}"/>
          </ac:spMkLst>
        </pc:spChg>
        <pc:grpChg chg="add mod">
          <ac:chgData name="Keith Vozel" userId="30d70a29-04db-46fe-8744-0e1cbbedeaff" providerId="ADAL" clId="{B1809591-C9D6-4691-AE5B-11825B54A6F2}" dt="2018-08-20T12:52:56.819" v="1768" actId="1076"/>
          <ac:grpSpMkLst>
            <pc:docMk/>
            <pc:sldMk cId="2120069805" sldId="336"/>
            <ac:grpSpMk id="13" creationId="{39E6A132-4371-4B05-A6A6-395D1E11B210}"/>
          </ac:grpSpMkLst>
        </pc:grpChg>
        <pc:grpChg chg="add mod">
          <ac:chgData name="Keith Vozel" userId="30d70a29-04db-46fe-8744-0e1cbbedeaff" providerId="ADAL" clId="{B1809591-C9D6-4691-AE5B-11825B54A6F2}" dt="2018-08-20T12:54:10.874" v="1781" actId="164"/>
          <ac:grpSpMkLst>
            <pc:docMk/>
            <pc:sldMk cId="2120069805" sldId="336"/>
            <ac:grpSpMk id="16" creationId="{76C674BB-28F4-44F2-89A7-0F03F50AD92C}"/>
          </ac:grpSpMkLst>
        </pc:grpChg>
        <pc:grpChg chg="add mod">
          <ac:chgData name="Keith Vozel" userId="30d70a29-04db-46fe-8744-0e1cbbedeaff" providerId="ADAL" clId="{B1809591-C9D6-4691-AE5B-11825B54A6F2}" dt="2018-08-20T17:48:32.326" v="2141" actId="1076"/>
          <ac:grpSpMkLst>
            <pc:docMk/>
            <pc:sldMk cId="2120069805" sldId="336"/>
            <ac:grpSpMk id="20" creationId="{DD393C19-5ECF-4279-BDF6-83F8E4E6E8A1}"/>
          </ac:grpSpMkLst>
        </pc:grpChg>
        <pc:picChg chg="add mod">
          <ac:chgData name="Keith Vozel" userId="30d70a29-04db-46fe-8744-0e1cbbedeaff" providerId="ADAL" clId="{B1809591-C9D6-4691-AE5B-11825B54A6F2}" dt="2018-08-20T12:51:01.835" v="1758" actId="1076"/>
          <ac:picMkLst>
            <pc:docMk/>
            <pc:sldMk cId="2120069805" sldId="336"/>
            <ac:picMk id="5" creationId="{574DE993-FB11-4122-A46E-BA72F23C9A4C}"/>
          </ac:picMkLst>
        </pc:picChg>
        <pc:picChg chg="add mod">
          <ac:chgData name="Keith Vozel" userId="30d70a29-04db-46fe-8744-0e1cbbedeaff" providerId="ADAL" clId="{B1809591-C9D6-4691-AE5B-11825B54A6F2}" dt="2018-08-20T12:51:13.419" v="1760" actId="1076"/>
          <ac:picMkLst>
            <pc:docMk/>
            <pc:sldMk cId="2120069805" sldId="336"/>
            <ac:picMk id="6" creationId="{47FBC468-55EF-4572-BB60-763CD6A81AC3}"/>
          </ac:picMkLst>
        </pc:picChg>
        <pc:picChg chg="add mod">
          <ac:chgData name="Keith Vozel" userId="30d70a29-04db-46fe-8744-0e1cbbedeaff" providerId="ADAL" clId="{B1809591-C9D6-4691-AE5B-11825B54A6F2}" dt="2018-08-20T12:51:43.020" v="1762" actId="1076"/>
          <ac:picMkLst>
            <pc:docMk/>
            <pc:sldMk cId="2120069805" sldId="336"/>
            <ac:picMk id="7" creationId="{0D755137-48FE-4336-9A99-64854D84307F}"/>
          </ac:picMkLst>
        </pc:picChg>
        <pc:picChg chg="add del">
          <ac:chgData name="Keith Vozel" userId="30d70a29-04db-46fe-8744-0e1cbbedeaff" providerId="ADAL" clId="{B1809591-C9D6-4691-AE5B-11825B54A6F2}" dt="2018-08-20T12:51:59.791" v="1764" actId="1076"/>
          <ac:picMkLst>
            <pc:docMk/>
            <pc:sldMk cId="2120069805" sldId="336"/>
            <ac:picMk id="9" creationId="{0330B9A5-B6C2-4740-A57C-3322D5CD9949}"/>
          </ac:picMkLst>
        </pc:picChg>
        <pc:picChg chg="mod">
          <ac:chgData name="Keith Vozel" userId="30d70a29-04db-46fe-8744-0e1cbbedeaff" providerId="ADAL" clId="{B1809591-C9D6-4691-AE5B-11825B54A6F2}" dt="2018-08-20T17:48:21.764" v="2140" actId="208"/>
          <ac:picMkLst>
            <pc:docMk/>
            <pc:sldMk cId="2120069805" sldId="336"/>
            <ac:picMk id="18" creationId="{9BEE315D-E4BC-4538-BD11-2622153BB072}"/>
          </ac:picMkLst>
        </pc:picChg>
      </pc:sldChg>
      <pc:sldChg chg="addSp delSp modSp add modAnim">
        <pc:chgData name="Keith Vozel" userId="30d70a29-04db-46fe-8744-0e1cbbedeaff" providerId="ADAL" clId="{B1809591-C9D6-4691-AE5B-11825B54A6F2}" dt="2018-08-20T14:13:56.183" v="1811" actId="20577"/>
        <pc:sldMkLst>
          <pc:docMk/>
          <pc:sldMk cId="1914691435" sldId="337"/>
        </pc:sldMkLst>
        <pc:spChg chg="mod">
          <ac:chgData name="Keith Vozel" userId="30d70a29-04db-46fe-8744-0e1cbbedeaff" providerId="ADAL" clId="{B1809591-C9D6-4691-AE5B-11825B54A6F2}" dt="2018-08-20T14:13:07.626" v="1807" actId="20577"/>
          <ac:spMkLst>
            <pc:docMk/>
            <pc:sldMk cId="1914691435" sldId="337"/>
            <ac:spMk id="2" creationId="{58A4B617-4294-4E3D-A9B9-91B0BF61D446}"/>
          </ac:spMkLst>
        </pc:spChg>
        <pc:spChg chg="del">
          <ac:chgData name="Keith Vozel" userId="30d70a29-04db-46fe-8744-0e1cbbedeaff" providerId="ADAL" clId="{B1809591-C9D6-4691-AE5B-11825B54A6F2}" dt="2018-08-20T14:13:09.781" v="1808" actId="478"/>
          <ac:spMkLst>
            <pc:docMk/>
            <pc:sldMk cId="1914691435" sldId="337"/>
            <ac:spMk id="3" creationId="{47EB54BD-7311-435C-B5EF-199CDA04F3CA}"/>
          </ac:spMkLst>
        </pc:spChg>
        <pc:spChg chg="add mod">
          <ac:chgData name="Keith Vozel" userId="30d70a29-04db-46fe-8744-0e1cbbedeaff" providerId="ADAL" clId="{B1809591-C9D6-4691-AE5B-11825B54A6F2}" dt="2018-08-20T14:13:47.153" v="1810" actId="1076"/>
          <ac:spMkLst>
            <pc:docMk/>
            <pc:sldMk cId="1914691435" sldId="337"/>
            <ac:spMk id="6" creationId="{73C10683-AD53-4AFF-BBD8-9BDCBEE2267A}"/>
          </ac:spMkLst>
        </pc:spChg>
        <pc:spChg chg="add mod">
          <ac:chgData name="Keith Vozel" userId="30d70a29-04db-46fe-8744-0e1cbbedeaff" providerId="ADAL" clId="{B1809591-C9D6-4691-AE5B-11825B54A6F2}" dt="2018-08-20T14:13:47.153" v="1810" actId="1076"/>
          <ac:spMkLst>
            <pc:docMk/>
            <pc:sldMk cId="1914691435" sldId="337"/>
            <ac:spMk id="7" creationId="{1268AC45-DB78-4C1D-9B5A-7890B1DB289E}"/>
          </ac:spMkLst>
        </pc:spChg>
        <pc:spChg chg="add mod">
          <ac:chgData name="Keith Vozel" userId="30d70a29-04db-46fe-8744-0e1cbbedeaff" providerId="ADAL" clId="{B1809591-C9D6-4691-AE5B-11825B54A6F2}" dt="2018-08-20T14:13:47.153" v="1810" actId="1076"/>
          <ac:spMkLst>
            <pc:docMk/>
            <pc:sldMk cId="1914691435" sldId="337"/>
            <ac:spMk id="9" creationId="{4603245D-EA97-4C48-BA59-FE83B5B52B6C}"/>
          </ac:spMkLst>
        </pc:spChg>
        <pc:spChg chg="add mod">
          <ac:chgData name="Keith Vozel" userId="30d70a29-04db-46fe-8744-0e1cbbedeaff" providerId="ADAL" clId="{B1809591-C9D6-4691-AE5B-11825B54A6F2}" dt="2018-08-20T14:13:47.153" v="1810" actId="1076"/>
          <ac:spMkLst>
            <pc:docMk/>
            <pc:sldMk cId="1914691435" sldId="337"/>
            <ac:spMk id="10" creationId="{3CE1109E-14A2-4D88-B275-CF6B59BB679C}"/>
          </ac:spMkLst>
        </pc:spChg>
        <pc:picChg chg="add mod">
          <ac:chgData name="Keith Vozel" userId="30d70a29-04db-46fe-8744-0e1cbbedeaff" providerId="ADAL" clId="{B1809591-C9D6-4691-AE5B-11825B54A6F2}" dt="2018-08-20T14:13:47.153" v="1810" actId="1076"/>
          <ac:picMkLst>
            <pc:docMk/>
            <pc:sldMk cId="1914691435" sldId="337"/>
            <ac:picMk id="5" creationId="{0C799480-CA76-46F6-8437-D9D19CEF012F}"/>
          </ac:picMkLst>
        </pc:picChg>
        <pc:picChg chg="add mod">
          <ac:chgData name="Keith Vozel" userId="30d70a29-04db-46fe-8744-0e1cbbedeaff" providerId="ADAL" clId="{B1809591-C9D6-4691-AE5B-11825B54A6F2}" dt="2018-08-20T14:13:47.153" v="1810" actId="1076"/>
          <ac:picMkLst>
            <pc:docMk/>
            <pc:sldMk cId="1914691435" sldId="337"/>
            <ac:picMk id="8" creationId="{C9E6EA55-8D31-4EB4-A7A1-E14E8E8AD8FA}"/>
          </ac:picMkLst>
        </pc:picChg>
      </pc:sldChg>
      <pc:sldChg chg="addSp delSp modSp add">
        <pc:chgData name="Keith Vozel" userId="30d70a29-04db-46fe-8744-0e1cbbedeaff" providerId="ADAL" clId="{B1809591-C9D6-4691-AE5B-11825B54A6F2}" dt="2018-08-21T17:14:04.021" v="2683" actId="20577"/>
        <pc:sldMkLst>
          <pc:docMk/>
          <pc:sldMk cId="1707825862" sldId="338"/>
        </pc:sldMkLst>
        <pc:spChg chg="mod">
          <ac:chgData name="Keith Vozel" userId="30d70a29-04db-46fe-8744-0e1cbbedeaff" providerId="ADAL" clId="{B1809591-C9D6-4691-AE5B-11825B54A6F2}" dt="2018-08-20T14:14:12.300" v="1826" actId="20577"/>
          <ac:spMkLst>
            <pc:docMk/>
            <pc:sldMk cId="1707825862" sldId="338"/>
            <ac:spMk id="2" creationId="{2915F591-FC97-4E3A-8915-47A794E8B4CB}"/>
          </ac:spMkLst>
        </pc:spChg>
        <pc:spChg chg="add mod">
          <ac:chgData name="Keith Vozel" userId="30d70a29-04db-46fe-8744-0e1cbbedeaff" providerId="ADAL" clId="{B1809591-C9D6-4691-AE5B-11825B54A6F2}" dt="2018-08-21T17:14:04.021" v="2683" actId="20577"/>
          <ac:spMkLst>
            <pc:docMk/>
            <pc:sldMk cId="1707825862" sldId="338"/>
            <ac:spMk id="3" creationId="{CAEECBA1-EF10-4500-8222-467D21F9F974}"/>
          </ac:spMkLst>
        </pc:spChg>
        <pc:spChg chg="del">
          <ac:chgData name="Keith Vozel" userId="30d70a29-04db-46fe-8744-0e1cbbedeaff" providerId="ADAL" clId="{B1809591-C9D6-4691-AE5B-11825B54A6F2}" dt="2018-08-20T14:14:15.509" v="1827" actId="478"/>
          <ac:spMkLst>
            <pc:docMk/>
            <pc:sldMk cId="1707825862" sldId="338"/>
            <ac:spMk id="3" creationId="{6C2F851D-273D-4E77-BA4B-32ED21BEAA84}"/>
          </ac:spMkLst>
        </pc:spChg>
        <pc:picChg chg="add del mod">
          <ac:chgData name="Keith Vozel" userId="30d70a29-04db-46fe-8744-0e1cbbedeaff" providerId="ADAL" clId="{B1809591-C9D6-4691-AE5B-11825B54A6F2}" dt="2018-08-20T14:35:01.339" v="1831" actId="478"/>
          <ac:picMkLst>
            <pc:docMk/>
            <pc:sldMk cId="1707825862" sldId="338"/>
            <ac:picMk id="5" creationId="{1E3138C5-ED88-43D1-AE6F-6290802C4FBE}"/>
          </ac:picMkLst>
        </pc:picChg>
        <pc:picChg chg="add del">
          <ac:chgData name="Keith Vozel" userId="30d70a29-04db-46fe-8744-0e1cbbedeaff" providerId="ADAL" clId="{B1809591-C9D6-4691-AE5B-11825B54A6F2}" dt="2018-08-21T17:11:40.325" v="2419" actId="478"/>
          <ac:picMkLst>
            <pc:docMk/>
            <pc:sldMk cId="1707825862" sldId="338"/>
            <ac:picMk id="6" creationId="{C07B3F6C-F5C8-4204-BB77-1DBBC5FA29DF}"/>
          </ac:picMkLst>
        </pc:picChg>
      </pc:sldChg>
      <pc:sldChg chg="addSp delSp modSp add del">
        <pc:chgData name="Keith Vozel" userId="30d70a29-04db-46fe-8744-0e1cbbedeaff" providerId="ADAL" clId="{B1809591-C9D6-4691-AE5B-11825B54A6F2}" dt="2018-08-20T17:49:08.990" v="2142" actId="2696"/>
        <pc:sldMkLst>
          <pc:docMk/>
          <pc:sldMk cId="25074705" sldId="339"/>
        </pc:sldMkLst>
        <pc:spChg chg="mod">
          <ac:chgData name="Keith Vozel" userId="30d70a29-04db-46fe-8744-0e1cbbedeaff" providerId="ADAL" clId="{B1809591-C9D6-4691-AE5B-11825B54A6F2}" dt="2018-08-20T17:41:23.403" v="1991" actId="20577"/>
          <ac:spMkLst>
            <pc:docMk/>
            <pc:sldMk cId="25074705" sldId="339"/>
            <ac:spMk id="2" creationId="{2FD71E37-67A7-4C69-9197-01F1818390D3}"/>
          </ac:spMkLst>
        </pc:spChg>
        <pc:spChg chg="del">
          <ac:chgData name="Keith Vozel" userId="30d70a29-04db-46fe-8744-0e1cbbedeaff" providerId="ADAL" clId="{B1809591-C9D6-4691-AE5B-11825B54A6F2}" dt="2018-08-20T17:41:26.689" v="1992" actId="478"/>
          <ac:spMkLst>
            <pc:docMk/>
            <pc:sldMk cId="25074705" sldId="339"/>
            <ac:spMk id="3" creationId="{8B4AE5D4-AC45-4CD2-82A0-1F6ED7B5EC8F}"/>
          </ac:spMkLst>
        </pc:spChg>
        <pc:spChg chg="add mod">
          <ac:chgData name="Keith Vozel" userId="30d70a29-04db-46fe-8744-0e1cbbedeaff" providerId="ADAL" clId="{B1809591-C9D6-4691-AE5B-11825B54A6F2}" dt="2018-08-20T17:44:55.965" v="2108" actId="1076"/>
          <ac:spMkLst>
            <pc:docMk/>
            <pc:sldMk cId="25074705" sldId="339"/>
            <ac:spMk id="6" creationId="{214AB3CC-AEAE-4453-9648-2C6A8F94AE7F}"/>
          </ac:spMkLst>
        </pc:spChg>
        <pc:spChg chg="add mod">
          <ac:chgData name="Keith Vozel" userId="30d70a29-04db-46fe-8744-0e1cbbedeaff" providerId="ADAL" clId="{B1809591-C9D6-4691-AE5B-11825B54A6F2}" dt="2018-08-20T17:46:38.711" v="2122" actId="1036"/>
          <ac:spMkLst>
            <pc:docMk/>
            <pc:sldMk cId="25074705" sldId="339"/>
            <ac:spMk id="8" creationId="{15C02467-8A06-4CA3-A191-1481DBB5D73D}"/>
          </ac:spMkLst>
        </pc:spChg>
        <pc:spChg chg="add mod">
          <ac:chgData name="Keith Vozel" userId="30d70a29-04db-46fe-8744-0e1cbbedeaff" providerId="ADAL" clId="{B1809591-C9D6-4691-AE5B-11825B54A6F2}" dt="2018-08-20T17:46:47.158" v="2124" actId="1076"/>
          <ac:spMkLst>
            <pc:docMk/>
            <pc:sldMk cId="25074705" sldId="339"/>
            <ac:spMk id="9" creationId="{3102A686-177F-4E0E-86AD-10B96BB9D10C}"/>
          </ac:spMkLst>
        </pc:spChg>
        <pc:spChg chg="add mod">
          <ac:chgData name="Keith Vozel" userId="30d70a29-04db-46fe-8744-0e1cbbedeaff" providerId="ADAL" clId="{B1809591-C9D6-4691-AE5B-11825B54A6F2}" dt="2018-08-20T17:47:12.838" v="2139" actId="1037"/>
          <ac:spMkLst>
            <pc:docMk/>
            <pc:sldMk cId="25074705" sldId="339"/>
            <ac:spMk id="10" creationId="{602F8D83-C972-4BA3-9EDA-8E4D1FC6F37E}"/>
          </ac:spMkLst>
        </pc:spChg>
        <pc:picChg chg="add mod">
          <ac:chgData name="Keith Vozel" userId="30d70a29-04db-46fe-8744-0e1cbbedeaff" providerId="ADAL" clId="{B1809591-C9D6-4691-AE5B-11825B54A6F2}" dt="2018-08-20T17:43:05.118" v="1997" actId="14100"/>
          <ac:picMkLst>
            <pc:docMk/>
            <pc:sldMk cId="25074705" sldId="339"/>
            <ac:picMk id="5" creationId="{551A0828-CEDA-428A-9B7A-1CB5A28440C7}"/>
          </ac:picMkLst>
        </pc:picChg>
        <pc:picChg chg="add mod">
          <ac:chgData name="Keith Vozel" userId="30d70a29-04db-46fe-8744-0e1cbbedeaff" providerId="ADAL" clId="{B1809591-C9D6-4691-AE5B-11825B54A6F2}" dt="2018-08-20T17:46:00.838" v="2114" actId="14100"/>
          <ac:picMkLst>
            <pc:docMk/>
            <pc:sldMk cId="25074705" sldId="339"/>
            <ac:picMk id="7" creationId="{1A1EAC29-BBF1-411E-8C85-0B48B8A953BE}"/>
          </ac:picMkLst>
        </pc:picChg>
      </pc:sldChg>
      <pc:sldChg chg="add">
        <pc:chgData name="Keith Vozel" userId="30d70a29-04db-46fe-8744-0e1cbbedeaff" providerId="ADAL" clId="{B1809591-C9D6-4691-AE5B-11825B54A6F2}" dt="2018-08-20T17:49:14.656" v="2143" actId="20577"/>
        <pc:sldMkLst>
          <pc:docMk/>
          <pc:sldMk cId="4221722283" sldId="339"/>
        </pc:sldMkLst>
      </pc:sldChg>
      <pc:sldChg chg="addSp delSp modSp add">
        <pc:chgData name="Keith Vozel" userId="30d70a29-04db-46fe-8744-0e1cbbedeaff" providerId="ADAL" clId="{B1809591-C9D6-4691-AE5B-11825B54A6F2}" dt="2018-08-21T11:33:46.516" v="2417" actId="14100"/>
        <pc:sldMkLst>
          <pc:docMk/>
          <pc:sldMk cId="3928521020" sldId="340"/>
        </pc:sldMkLst>
        <pc:spChg chg="mod">
          <ac:chgData name="Keith Vozel" userId="30d70a29-04db-46fe-8744-0e1cbbedeaff" providerId="ADAL" clId="{B1809591-C9D6-4691-AE5B-11825B54A6F2}" dt="2018-08-20T18:17:01.982" v="2183" actId="20577"/>
          <ac:spMkLst>
            <pc:docMk/>
            <pc:sldMk cId="3928521020" sldId="340"/>
            <ac:spMk id="2" creationId="{9D296390-9E42-4722-A51F-3DFEFE2EA0CD}"/>
          </ac:spMkLst>
        </pc:spChg>
        <pc:spChg chg="del">
          <ac:chgData name="Keith Vozel" userId="30d70a29-04db-46fe-8744-0e1cbbedeaff" providerId="ADAL" clId="{B1809591-C9D6-4691-AE5B-11825B54A6F2}" dt="2018-08-20T18:17:06.558" v="2184" actId="478"/>
          <ac:spMkLst>
            <pc:docMk/>
            <pc:sldMk cId="3928521020" sldId="340"/>
            <ac:spMk id="3" creationId="{4C287724-69DB-4B52-8CEF-BAF02ADBAF6F}"/>
          </ac:spMkLst>
        </pc:spChg>
        <pc:spChg chg="add mod">
          <ac:chgData name="Keith Vozel" userId="30d70a29-04db-46fe-8744-0e1cbbedeaff" providerId="ADAL" clId="{B1809591-C9D6-4691-AE5B-11825B54A6F2}" dt="2018-08-21T11:33:35.291" v="2415" actId="1076"/>
          <ac:spMkLst>
            <pc:docMk/>
            <pc:sldMk cId="3928521020" sldId="340"/>
            <ac:spMk id="5" creationId="{7169D620-9EE0-4C9F-B470-F97DEE19AE9A}"/>
          </ac:spMkLst>
        </pc:spChg>
        <pc:spChg chg="add del mod">
          <ac:chgData name="Keith Vozel" userId="30d70a29-04db-46fe-8744-0e1cbbedeaff" providerId="ADAL" clId="{B1809591-C9D6-4691-AE5B-11825B54A6F2}" dt="2018-08-21T11:31:44.500" v="2390" actId="478"/>
          <ac:spMkLst>
            <pc:docMk/>
            <pc:sldMk cId="3928521020" sldId="340"/>
            <ac:spMk id="6" creationId="{5E8A434E-F7DC-4829-9EBB-D166C92BF3C1}"/>
          </ac:spMkLst>
        </pc:spChg>
        <pc:spChg chg="add mod">
          <ac:chgData name="Keith Vozel" userId="30d70a29-04db-46fe-8744-0e1cbbedeaff" providerId="ADAL" clId="{B1809591-C9D6-4691-AE5B-11825B54A6F2}" dt="2018-08-21T11:33:24.223" v="2411" actId="164"/>
          <ac:spMkLst>
            <pc:docMk/>
            <pc:sldMk cId="3928521020" sldId="340"/>
            <ac:spMk id="7" creationId="{DC5C7BCE-7843-4A1A-B22A-D40478B8DD2A}"/>
          </ac:spMkLst>
        </pc:spChg>
        <pc:spChg chg="add mod">
          <ac:chgData name="Keith Vozel" userId="30d70a29-04db-46fe-8744-0e1cbbedeaff" providerId="ADAL" clId="{B1809591-C9D6-4691-AE5B-11825B54A6F2}" dt="2018-08-21T11:33:24.223" v="2411" actId="164"/>
          <ac:spMkLst>
            <pc:docMk/>
            <pc:sldMk cId="3928521020" sldId="340"/>
            <ac:spMk id="8" creationId="{2E1D189E-7782-4654-BAEF-1503634974C3}"/>
          </ac:spMkLst>
        </pc:spChg>
        <pc:spChg chg="add mod">
          <ac:chgData name="Keith Vozel" userId="30d70a29-04db-46fe-8744-0e1cbbedeaff" providerId="ADAL" clId="{B1809591-C9D6-4691-AE5B-11825B54A6F2}" dt="2018-08-21T11:33:24.223" v="2411" actId="164"/>
          <ac:spMkLst>
            <pc:docMk/>
            <pc:sldMk cId="3928521020" sldId="340"/>
            <ac:spMk id="9" creationId="{4AF00DD6-A217-47CC-9615-6B47D874726D}"/>
          </ac:spMkLst>
        </pc:spChg>
        <pc:spChg chg="add mod">
          <ac:chgData name="Keith Vozel" userId="30d70a29-04db-46fe-8744-0e1cbbedeaff" providerId="ADAL" clId="{B1809591-C9D6-4691-AE5B-11825B54A6F2}" dt="2018-08-21T11:33:24.223" v="2411" actId="164"/>
          <ac:spMkLst>
            <pc:docMk/>
            <pc:sldMk cId="3928521020" sldId="340"/>
            <ac:spMk id="10" creationId="{A9741126-769E-4314-B23D-F43139800226}"/>
          </ac:spMkLst>
        </pc:spChg>
        <pc:grpChg chg="add mod">
          <ac:chgData name="Keith Vozel" userId="30d70a29-04db-46fe-8744-0e1cbbedeaff" providerId="ADAL" clId="{B1809591-C9D6-4691-AE5B-11825B54A6F2}" dt="2018-08-21T11:33:46.516" v="2417" actId="14100"/>
          <ac:grpSpMkLst>
            <pc:docMk/>
            <pc:sldMk cId="3928521020" sldId="340"/>
            <ac:grpSpMk id="11" creationId="{5523E483-C50D-48F4-8AC6-B36464608722}"/>
          </ac:grpSpMkLst>
        </pc:grpChg>
        <pc:picChg chg="add mod">
          <ac:chgData name="Keith Vozel" userId="30d70a29-04db-46fe-8744-0e1cbbedeaff" providerId="ADAL" clId="{B1809591-C9D6-4691-AE5B-11825B54A6F2}" dt="2018-08-21T11:33:24.223" v="2411" actId="164"/>
          <ac:picMkLst>
            <pc:docMk/>
            <pc:sldMk cId="3928521020" sldId="340"/>
            <ac:picMk id="3" creationId="{7A90F2E7-6EDE-485A-A793-EC2969B1F0F0}"/>
          </ac:picMkLst>
        </pc:picChg>
      </pc:sldChg>
    </pc:docChg>
  </pc:docChgLst>
  <pc:docChgLst>
    <pc:chgData name="Keith Vozel" userId="30d70a29-04db-46fe-8744-0e1cbbedeaff" providerId="ADAL" clId="{1B457783-621C-47F7-8B06-18153D0A4357}"/>
    <pc:docChg chg="modSld">
      <pc:chgData name="Keith Vozel" userId="30d70a29-04db-46fe-8744-0e1cbbedeaff" providerId="ADAL" clId="{1B457783-621C-47F7-8B06-18153D0A4357}" dt="2018-08-17T18:52:41.165" v="123" actId="20577"/>
      <pc:docMkLst>
        <pc:docMk/>
      </pc:docMkLst>
      <pc:sldChg chg="modSp">
        <pc:chgData name="Keith Vozel" userId="30d70a29-04db-46fe-8744-0e1cbbedeaff" providerId="ADAL" clId="{1B457783-621C-47F7-8B06-18153D0A4357}" dt="2018-08-17T18:48:56.493" v="10" actId="20577"/>
        <pc:sldMkLst>
          <pc:docMk/>
          <pc:sldMk cId="535252136" sldId="298"/>
        </pc:sldMkLst>
        <pc:spChg chg="mod">
          <ac:chgData name="Keith Vozel" userId="30d70a29-04db-46fe-8744-0e1cbbedeaff" providerId="ADAL" clId="{1B457783-621C-47F7-8B06-18153D0A4357}" dt="2018-08-17T18:48:56.493" v="10" actId="20577"/>
          <ac:spMkLst>
            <pc:docMk/>
            <pc:sldMk cId="535252136" sldId="298"/>
            <ac:spMk id="10" creationId="{4DE90277-05DE-496F-91BC-9723C417DFD5}"/>
          </ac:spMkLst>
        </pc:spChg>
      </pc:sldChg>
      <pc:sldChg chg="modSp">
        <pc:chgData name="Keith Vozel" userId="30d70a29-04db-46fe-8744-0e1cbbedeaff" providerId="ADAL" clId="{1B457783-621C-47F7-8B06-18153D0A4357}" dt="2018-08-17T18:52:41.165" v="123" actId="20577"/>
        <pc:sldMkLst>
          <pc:docMk/>
          <pc:sldMk cId="3629635135" sldId="317"/>
        </pc:sldMkLst>
        <pc:spChg chg="mod">
          <ac:chgData name="Keith Vozel" userId="30d70a29-04db-46fe-8744-0e1cbbedeaff" providerId="ADAL" clId="{1B457783-621C-47F7-8B06-18153D0A4357}" dt="2018-08-17T18:52:41.165" v="123" actId="20577"/>
          <ac:spMkLst>
            <pc:docMk/>
            <pc:sldMk cId="3629635135" sldId="317"/>
            <ac:spMk id="3" creationId="{B85157CB-A1C1-4BA0-827C-1D968CD5CA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65975-E751-4822-AEA8-6489806269B8}" type="datetimeFigureOut">
              <a:rPr lang="en-US" smtClean="0"/>
              <a:t>8/21/2018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EE5F0-DF44-4F18-8A71-FDEE330FEF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8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0"/>
            <a:ext cx="2465388" cy="5143500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/>
          <a:p>
            <a:pPr lvl="0" algn="ctr">
              <a:spcBef>
                <a:spcPct val="0"/>
              </a:spcBef>
            </a:pPr>
            <a:endParaRPr kumimoji="1" lang="ja-JP" altLang="en-US" sz="1108" b="1">
              <a:latin typeface="Arial" panose="020B0604020202020204" pitchFamily="34" charset="0"/>
              <a:ea typeface="HGP創英角ｺﾞｼｯｸUB" panose="020B0900000000000000" pitchFamily="50" charset="-128"/>
            </a:endParaRPr>
          </a:p>
        </p:txBody>
      </p:sp>
      <p:pic>
        <p:nvPicPr>
          <p:cNvPr id="9" name="図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858" y="298444"/>
            <a:ext cx="1887672" cy="3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0" y="1469231"/>
            <a:ext cx="5410200" cy="1102519"/>
          </a:xfrm>
        </p:spPr>
        <p:txBody>
          <a:bodyPr anchor="t" anchorCtr="0">
            <a:normAutofit/>
          </a:bodyPr>
          <a:lstStyle>
            <a:lvl1pPr>
              <a:defRPr sz="3400" b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24200" y="3613329"/>
            <a:ext cx="5410200" cy="3429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2D29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Month DD,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781191"/>
            <a:ext cx="5181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36"/>
          <p:cNvSpPr txBox="1">
            <a:spLocks noChangeArrowheads="1"/>
          </p:cNvSpPr>
          <p:nvPr userDrawn="1"/>
        </p:nvSpPr>
        <p:spPr>
          <a:xfrm>
            <a:off x="3124200" y="3867150"/>
            <a:ext cx="3445329" cy="680133"/>
          </a:xfrm>
          <a:prstGeom prst="rect">
            <a:avLst/>
          </a:prstGeom>
        </p:spPr>
        <p:txBody>
          <a:bodyPr vert="horz" lIns="84406" tIns="42203" rIns="84406" bIns="42203" rtlCol="0" anchor="t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000" dirty="0">
                <a:solidFill>
                  <a:srgbClr val="2D29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Yaskawa America, Inc.</a:t>
            </a:r>
          </a:p>
          <a:p>
            <a:pPr algn="l">
              <a:defRPr/>
            </a:pPr>
            <a:r>
              <a:rPr lang="en-US" sz="1200" dirty="0">
                <a:solidFill>
                  <a:srgbClr val="2D29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Motoman Robotics Division</a:t>
            </a:r>
            <a:endParaRPr lang="en-US" altLang="ja-JP" sz="1200" dirty="0">
              <a:solidFill>
                <a:srgbClr val="2D29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9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W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lding Divider_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4433"/>
          <a:stretch/>
        </p:blipFill>
        <p:spPr>
          <a:xfrm>
            <a:off x="-15025" y="666750"/>
            <a:ext cx="9159025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Welding Example 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1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W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lding Divider_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1"/>
            <a:ext cx="9144000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Welding Example  2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0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W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lding Divider_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0"/>
            <a:ext cx="9144000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Welding Example 3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5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W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lding Divider_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8" b="2138"/>
          <a:stretch/>
        </p:blipFill>
        <p:spPr>
          <a:xfrm>
            <a:off x="0" y="666750"/>
            <a:ext cx="9144000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Welding Example 4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7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Fabric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brication Divider_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Fabrication Example 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0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Material Handl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terial Divider_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Material Handling Example 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04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Material Handl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terial Divider_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Material Handling Example 2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Material Handl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terial Divider_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0"/>
            <a:ext cx="9144000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Material Handling Example 3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9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Material Handl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terial Divider_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5" b="2792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Material Handling Example 4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1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Innov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novation Divider_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Innovation Example 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2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75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Innov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novation Divider_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7"/>
          <a:stretch/>
        </p:blipFill>
        <p:spPr>
          <a:xfrm>
            <a:off x="0" y="666750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Innovation Example 2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1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vider - Corpor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rporate Divider_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38" b="638"/>
          <a:stretch/>
        </p:blipFill>
        <p:spPr>
          <a:xfrm>
            <a:off x="0" y="666751"/>
            <a:ext cx="9143999" cy="358140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77213"/>
          </a:xfrm>
          <a:prstGeom prst="rect">
            <a:avLst/>
          </a:prstGeom>
          <a:solidFill>
            <a:srgbClr val="00B7EB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15025" y="-10463"/>
            <a:ext cx="9159025" cy="638009"/>
          </a:xfrm>
          <a:prstGeom prst="rect">
            <a:avLst/>
          </a:prstGeom>
          <a:solidFill>
            <a:srgbClr val="0057B8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50000"/>
              </a:spcBef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ja-JP" altLang="en-US" sz="1108" b="1"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8" descr="YASKAWA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1" y="235646"/>
            <a:ext cx="1250116" cy="190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285290"/>
            <a:ext cx="8229600" cy="381000"/>
          </a:xfrm>
        </p:spPr>
        <p:txBody>
          <a:bodyPr lIns="0"/>
          <a:lstStyle>
            <a:lvl1pPr>
              <a:defRPr sz="1500" b="0"/>
            </a:lvl1pPr>
          </a:lstStyle>
          <a:p>
            <a:r>
              <a:rPr lang="en-US" dirty="0"/>
              <a:t>Divider Slide - Click to edit Title 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7200" y="4608879"/>
            <a:ext cx="8229600" cy="274967"/>
          </a:xfrm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en-US" dirty="0"/>
              <a:t>Corporate Example 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6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reen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26670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38500" y="1123950"/>
            <a:ext cx="26670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19800" y="1123950"/>
            <a:ext cx="26670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65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reen - Two Columns and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26670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38500" y="1123950"/>
            <a:ext cx="26670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19800" y="1123950"/>
            <a:ext cx="2667000" cy="350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46224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ree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31242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733800" y="3714750"/>
            <a:ext cx="4953000" cy="762000"/>
          </a:xfrm>
        </p:spPr>
        <p:txBody>
          <a:bodyPr lIns="0"/>
          <a:lstStyle>
            <a:lvl1pPr>
              <a:defRPr sz="1300" i="1"/>
            </a:lvl1pPr>
          </a:lstStyle>
          <a:p>
            <a:pPr lvl="0"/>
            <a:r>
              <a:rPr lang="en-US" dirty="0"/>
              <a:t>Click to add a caption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733800" y="1047750"/>
            <a:ext cx="4953000" cy="2630412"/>
          </a:xfrm>
          <a:prstGeom prst="rect">
            <a:avLst/>
          </a:prstGeom>
          <a:solidFill>
            <a:srgbClr val="0057D5"/>
          </a:solidFill>
          <a:ln>
            <a:noFill/>
          </a:ln>
        </p:spPr>
        <p:txBody>
          <a:bodyPr lIns="182880" tIns="182880" anchor="t" anchorCtr="0"/>
          <a:lstStyle>
            <a:lvl1pPr marL="0" indent="0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0708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creen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5105400" cy="3505200"/>
          </a:xfrm>
        </p:spPr>
        <p:txBody>
          <a:bodyPr/>
          <a:lstStyle>
            <a:lvl2pPr marL="228600" indent="-177800">
              <a:defRPr/>
            </a:lvl2pPr>
            <a:lvl3pPr marL="403225" indent="-174625">
              <a:defRPr/>
            </a:lvl3pPr>
            <a:lvl4pPr marL="576263" indent="-17303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470498"/>
            <a:ext cx="2897688" cy="304800"/>
          </a:xfrm>
        </p:spPr>
        <p:txBody>
          <a:bodyPr lIns="0"/>
          <a:lstStyle>
            <a:lvl1pPr>
              <a:defRPr sz="1300" i="1"/>
            </a:lvl1pPr>
          </a:lstStyle>
          <a:p>
            <a:pPr lvl="0"/>
            <a:r>
              <a:rPr lang="en-US" dirty="0"/>
              <a:t>Click to add a caption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915183"/>
            <a:ext cx="2895600" cy="1537779"/>
          </a:xfrm>
          <a:prstGeom prst="rect">
            <a:avLst/>
          </a:prstGeom>
          <a:solidFill>
            <a:srgbClr val="0057D5"/>
          </a:solidFill>
          <a:ln>
            <a:noFill/>
          </a:ln>
        </p:spPr>
        <p:txBody>
          <a:bodyPr lIns="182880" tIns="182880" anchor="t" anchorCtr="0"/>
          <a:lstStyle>
            <a:lvl1pPr marL="0" indent="0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4375498"/>
            <a:ext cx="2897688" cy="304800"/>
          </a:xfrm>
        </p:spPr>
        <p:txBody>
          <a:bodyPr lIns="0"/>
          <a:lstStyle>
            <a:lvl1pPr>
              <a:defRPr sz="1300" i="1"/>
            </a:lvl1pPr>
          </a:lstStyle>
          <a:p>
            <a:pPr lvl="0"/>
            <a:r>
              <a:rPr lang="en-US" dirty="0"/>
              <a:t>Click to add a caption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5791200" y="2820183"/>
            <a:ext cx="2895600" cy="1537779"/>
          </a:xfrm>
          <a:prstGeom prst="rect">
            <a:avLst/>
          </a:prstGeom>
          <a:solidFill>
            <a:srgbClr val="0057D5"/>
          </a:solidFill>
          <a:ln>
            <a:noFill/>
          </a:ln>
        </p:spPr>
        <p:txBody>
          <a:bodyPr lIns="182880" tIns="182880" anchor="t" anchorCtr="0"/>
          <a:lstStyle>
            <a:lvl1pPr marL="0" indent="0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77144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248150"/>
            <a:ext cx="7734300" cy="304800"/>
          </a:xfrm>
        </p:spPr>
        <p:txBody>
          <a:bodyPr lIns="0" rIns="0"/>
          <a:lstStyle>
            <a:lvl1pPr algn="r">
              <a:defRPr sz="1300" i="1"/>
            </a:lvl1pPr>
          </a:lstStyle>
          <a:p>
            <a:pPr lvl="0"/>
            <a:r>
              <a:rPr lang="en-US" dirty="0"/>
              <a:t>Click to add a caption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23900" y="1047750"/>
            <a:ext cx="7696200" cy="3124200"/>
          </a:xfrm>
          <a:prstGeom prst="rect">
            <a:avLst/>
          </a:prstGeom>
          <a:solidFill>
            <a:srgbClr val="0057D5"/>
          </a:solidFill>
          <a:ln>
            <a:noFill/>
          </a:ln>
        </p:spPr>
        <p:txBody>
          <a:bodyPr lIns="182880" tIns="182880" anchor="t" anchorCtr="0"/>
          <a:lstStyle>
            <a:lvl1pPr marL="0" indent="0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8582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Chart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4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" y="0"/>
            <a:ext cx="9144002" cy="5143500"/>
          </a:xfrm>
          <a:prstGeom prst="rect">
            <a:avLst/>
          </a:prstGeom>
          <a:solidFill>
            <a:srgbClr val="0057D5"/>
          </a:solidFill>
          <a:ln>
            <a:noFill/>
          </a:ln>
          <a:extLst/>
        </p:spPr>
        <p:txBody>
          <a:bodyPr vert="horz" lIns="182880" tIns="182880" rIns="91440" bIns="45720" rtlCol="0" anchor="t" anchorCtr="0">
            <a:no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ja-JP" altLang="en-US" sz="1400" i="1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219" y="2364581"/>
            <a:ext cx="208756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 userDrawn="1"/>
        </p:nvSpPr>
        <p:spPr bwMode="gray">
          <a:xfrm>
            <a:off x="2898000" y="4629150"/>
            <a:ext cx="3348000" cy="26051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© 201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Yaskawa</a:t>
            </a:r>
            <a:r>
              <a:rPr lang="fr-FR" altLang="ja-JP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 America, Inc.</a:t>
            </a:r>
            <a:endParaRPr lang="en-US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0860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4707730"/>
            <a:ext cx="9144000" cy="435770"/>
            <a:chOff x="838200" y="4019550"/>
            <a:chExt cx="9144000" cy="435770"/>
          </a:xfrm>
        </p:grpSpPr>
        <p:sp>
          <p:nvSpPr>
            <p:cNvPr id="20" name="Rectangle 13"/>
            <p:cNvSpPr>
              <a:spLocks noChangeArrowheads="1"/>
            </p:cNvSpPr>
            <p:nvPr userDrawn="1"/>
          </p:nvSpPr>
          <p:spPr bwMode="auto">
            <a:xfrm>
              <a:off x="838200" y="4019550"/>
              <a:ext cx="9144000" cy="435770"/>
            </a:xfrm>
            <a:prstGeom prst="rect">
              <a:avLst/>
            </a:prstGeom>
            <a:solidFill>
              <a:srgbClr val="0057B8"/>
            </a:solidFill>
            <a:ln>
              <a:noFill/>
            </a:ln>
            <a:extLst/>
          </p:spPr>
          <p:txBody>
            <a:bodyPr wrap="none" anchor="ctr"/>
            <a:lstStyle/>
            <a:p>
              <a:pPr lvl="0" algn="ctr">
                <a:spcBef>
                  <a:spcPct val="0"/>
                </a:spcBef>
              </a:pPr>
              <a:endParaRPr kumimoji="1" lang="ja-JP" altLang="en-US" sz="1108" b="1">
                <a:latin typeface="Arial" panose="020B0604020202020204" pitchFamily="34" charset="0"/>
                <a:ea typeface="HGP創英角ｺﾞｼｯｸUB" panose="020B0900000000000000" pitchFamily="50" charset="-128"/>
              </a:endParaRPr>
            </a:p>
          </p:txBody>
        </p:sp>
        <p:pic>
          <p:nvPicPr>
            <p:cNvPr id="21" name="図 5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123922"/>
              <a:ext cx="1156718" cy="22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3099"/>
            <a:ext cx="8229600" cy="5784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8229600" cy="3470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779789"/>
            <a:ext cx="381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632FBA-CCB7-4648-8C08-F1C235D210E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14"/>
          <p:cNvCxnSpPr/>
          <p:nvPr userDrawn="1"/>
        </p:nvCxnSpPr>
        <p:spPr>
          <a:xfrm>
            <a:off x="457200" y="784468"/>
            <a:ext cx="8229600" cy="0"/>
          </a:xfrm>
          <a:prstGeom prst="line">
            <a:avLst/>
          </a:prstGeom>
          <a:ln w="15875">
            <a:solidFill>
              <a:srgbClr val="0057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0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78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2100" b="1" kern="1200">
          <a:solidFill>
            <a:srgbClr val="2D29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700" kern="1200">
          <a:solidFill>
            <a:srgbClr val="2D29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93675" indent="-1428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105000"/>
        <a:buFont typeface="Wingdings" panose="05000000000000000000" pitchFamily="2" charset="2"/>
        <a:buChar char=""/>
        <a:defRPr sz="1700" kern="1200">
          <a:solidFill>
            <a:srgbClr val="2D29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7663" indent="-1539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90000"/>
        <a:buFont typeface="Arial" panose="020B0604020202020204" pitchFamily="34" charset="0"/>
        <a:buChar char="○"/>
        <a:defRPr sz="1500" kern="1200">
          <a:solidFill>
            <a:srgbClr val="2D29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15938" indent="-1682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300" kern="1200">
          <a:solidFill>
            <a:srgbClr val="2D29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keith.vozel@motoman.co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E90277-05DE-496F-91BC-9723C417DFD5}"/>
              </a:ext>
            </a:extLst>
          </p:cNvPr>
          <p:cNvSpPr txBox="1">
            <a:spLocks/>
          </p:cNvSpPr>
          <p:nvPr/>
        </p:nvSpPr>
        <p:spPr>
          <a:xfrm>
            <a:off x="2705908" y="3622598"/>
            <a:ext cx="4104456" cy="11025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2100" b="1" kern="1200">
                <a:solidFill>
                  <a:srgbClr val="2D292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MotoSight 3D BinPick</a:t>
            </a:r>
            <a:br>
              <a:rPr lang="en-US" dirty="0"/>
            </a:br>
            <a:r>
              <a:rPr lang="en-US" dirty="0"/>
              <a:t>How to Sell</a:t>
            </a:r>
            <a:endParaRPr lang="en-US" sz="2800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88D74F-E983-45F1-8921-D4632F6D5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42" y="3179685"/>
            <a:ext cx="2382058" cy="36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48327-D342-4FB5-9DD0-9694DD09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2571750" cy="223837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4C0030-F14F-4CF2-9BBE-5C04BD0CA0B9}"/>
              </a:ext>
            </a:extLst>
          </p:cNvPr>
          <p:cNvSpPr txBox="1">
            <a:spLocks/>
          </p:cNvSpPr>
          <p:nvPr/>
        </p:nvSpPr>
        <p:spPr bwMode="auto">
          <a:xfrm>
            <a:off x="2677333" y="352826"/>
            <a:ext cx="6324600" cy="242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None/>
              <a:defRPr sz="14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225425" indent="0" algn="l" rtl="0" eaLnBrk="1" fontAlgn="base" hangingPunct="1">
              <a:spcBef>
                <a:spcPts val="432"/>
              </a:spcBef>
              <a:spcAft>
                <a:spcPct val="10000"/>
              </a:spcAft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3550" indent="0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1225" indent="0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 b="1" kern="0" dirty="0">
              <a:solidFill>
                <a:srgbClr val="0057B8"/>
              </a:solidFill>
            </a:endParaRPr>
          </a:p>
          <a:p>
            <a:pPr algn="ctr"/>
            <a:r>
              <a:rPr lang="en-US" sz="4400" b="1" kern="0" dirty="0">
                <a:solidFill>
                  <a:srgbClr val="0057B8"/>
                </a:solidFill>
              </a:rPr>
              <a:t>Yaskawa Sales Update</a:t>
            </a:r>
          </a:p>
          <a:p>
            <a:pPr algn="ctr"/>
            <a:r>
              <a:rPr lang="en-US" sz="4400" b="1" kern="0" dirty="0">
                <a:solidFill>
                  <a:srgbClr val="0057B8"/>
                </a:solidFill>
              </a:rPr>
              <a:t>Pub Talk Series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4CFEE-AB9A-46A6-8F68-7B964435A549}"/>
              </a:ext>
            </a:extLst>
          </p:cNvPr>
          <p:cNvSpPr txBox="1"/>
          <p:nvPr/>
        </p:nvSpPr>
        <p:spPr>
          <a:xfrm>
            <a:off x="7659010" y="4173857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Tony Kitazawa</a:t>
            </a:r>
          </a:p>
          <a:p>
            <a:r>
              <a:rPr lang="en-US" sz="1200" dirty="0"/>
              <a:t>Canon U.S.A.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14869-70B7-42B5-97F0-57A956827C52}"/>
              </a:ext>
            </a:extLst>
          </p:cNvPr>
          <p:cNvSpPr txBox="1"/>
          <p:nvPr/>
        </p:nvSpPr>
        <p:spPr>
          <a:xfrm>
            <a:off x="552439" y="4173856"/>
            <a:ext cx="1365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Keith Vozel</a:t>
            </a:r>
          </a:p>
          <a:p>
            <a:r>
              <a:rPr lang="en-US" sz="1200" dirty="0"/>
              <a:t>Yaskawa Motoman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15D4EC-0CC4-4DDD-8E93-E10BE8964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33" y="2918300"/>
            <a:ext cx="16764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5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800600" y="1047750"/>
            <a:ext cx="1676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3mm x 3mm minimum for RV300</a:t>
            </a:r>
          </a:p>
        </p:txBody>
      </p:sp>
    </p:spTree>
    <p:extLst>
      <p:ext uri="{BB962C8B-B14F-4D97-AF65-F5344CB8AC3E}">
        <p14:creationId xmlns:p14="http://schemas.microsoft.com/office/powerpoint/2010/main" val="36955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724400" y="1352550"/>
            <a:ext cx="16764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Unable to match against the CAD model</a:t>
            </a:r>
          </a:p>
        </p:txBody>
      </p:sp>
    </p:spTree>
    <p:extLst>
      <p:ext uri="{BB962C8B-B14F-4D97-AF65-F5344CB8AC3E}">
        <p14:creationId xmlns:p14="http://schemas.microsoft.com/office/powerpoint/2010/main" val="28962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724400" y="1581150"/>
            <a:ext cx="16764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Presented differently every time</a:t>
            </a:r>
          </a:p>
        </p:txBody>
      </p:sp>
    </p:spTree>
    <p:extLst>
      <p:ext uri="{BB962C8B-B14F-4D97-AF65-F5344CB8AC3E}">
        <p14:creationId xmlns:p14="http://schemas.microsoft.com/office/powerpoint/2010/main" val="11336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Translucent parts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800600" y="1896130"/>
            <a:ext cx="1676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Structured light will not reflect</a:t>
            </a:r>
          </a:p>
        </p:txBody>
      </p:sp>
    </p:spTree>
    <p:extLst>
      <p:ext uri="{BB962C8B-B14F-4D97-AF65-F5344CB8AC3E}">
        <p14:creationId xmlns:p14="http://schemas.microsoft.com/office/powerpoint/2010/main" val="15054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Translucent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No significant distinguishable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76F9ED-C8CE-4EAE-AED8-97AA3918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46315"/>
            <a:ext cx="2551151" cy="1297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E879AB-0CA8-49AA-A141-FA43A084D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419350"/>
            <a:ext cx="2531611" cy="13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Translucent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No significant distinguishable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need to recognize color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800600" y="2505730"/>
            <a:ext cx="1676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Does not recognize color</a:t>
            </a:r>
          </a:p>
        </p:txBody>
      </p:sp>
    </p:spTree>
    <p:extLst>
      <p:ext uri="{BB962C8B-B14F-4D97-AF65-F5344CB8AC3E}">
        <p14:creationId xmlns:p14="http://schemas.microsoft.com/office/powerpoint/2010/main" val="3870715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Translucent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No significant distinguishable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need to recognize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Extremely wide or deep bins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800600" y="2734330"/>
            <a:ext cx="16764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Might need movable camera or software options</a:t>
            </a:r>
          </a:p>
        </p:txBody>
      </p:sp>
    </p:spTree>
    <p:extLst>
      <p:ext uri="{BB962C8B-B14F-4D97-AF65-F5344CB8AC3E}">
        <p14:creationId xmlns:p14="http://schemas.microsoft.com/office/powerpoint/2010/main" val="37037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F7F-6E13-46AD-9B0C-F346C40F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29C3-7767-4C06-866B-68E6E62B7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small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Prepackaged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Soft or deformable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Translucent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No significant distinguishable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need to recognize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Extremely wide or deep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Extremely fast cycle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BB5AA-3622-44C5-995A-884B0916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7C4CD-6ED3-4FF9-90DB-0286B0762C62}"/>
              </a:ext>
            </a:extLst>
          </p:cNvPr>
          <p:cNvSpPr txBox="1"/>
          <p:nvPr/>
        </p:nvSpPr>
        <p:spPr>
          <a:xfrm>
            <a:off x="4800600" y="3039130"/>
            <a:ext cx="1676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Might need multiple robots</a:t>
            </a:r>
          </a:p>
        </p:txBody>
      </p:sp>
    </p:spTree>
    <p:extLst>
      <p:ext uri="{BB962C8B-B14F-4D97-AF65-F5344CB8AC3E}">
        <p14:creationId xmlns:p14="http://schemas.microsoft.com/office/powerpoint/2010/main" val="147671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103B-1809-43A3-A46A-1E66B481E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60913-34E5-4988-AE26-2F2A4E24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4FEDD3-264D-4EFB-83EE-2347472E6451}"/>
              </a:ext>
            </a:extLst>
          </p:cNvPr>
          <p:cNvGrpSpPr/>
          <p:nvPr/>
        </p:nvGrpSpPr>
        <p:grpSpPr>
          <a:xfrm>
            <a:off x="762000" y="1352550"/>
            <a:ext cx="2362200" cy="1372697"/>
            <a:chOff x="609600" y="1100164"/>
            <a:chExt cx="3581400" cy="20811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330F58-6895-46B6-9D75-EA621B9EADBF}"/>
                </a:ext>
              </a:extLst>
            </p:cNvPr>
            <p:cNvGrpSpPr/>
            <p:nvPr/>
          </p:nvGrpSpPr>
          <p:grpSpPr>
            <a:xfrm>
              <a:off x="609600" y="1145883"/>
              <a:ext cx="3276600" cy="2035467"/>
              <a:chOff x="2933700" y="1590675"/>
              <a:chExt cx="3276600" cy="203546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8F57772-EE24-49E9-A291-3F106E3E3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33700" y="1590675"/>
                <a:ext cx="3276600" cy="196215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80BDA7-93E5-4DD3-8A80-FBD6D9CC64F0}"/>
                  </a:ext>
                </a:extLst>
              </p:cNvPr>
              <p:cNvSpPr/>
              <p:nvPr/>
            </p:nvSpPr>
            <p:spPr>
              <a:xfrm>
                <a:off x="3657600" y="3321342"/>
                <a:ext cx="8382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3AB9F0-A3A7-4E7C-8B2E-BF4C3D2FDD97}"/>
                </a:ext>
              </a:extLst>
            </p:cNvPr>
            <p:cNvSpPr/>
            <p:nvPr/>
          </p:nvSpPr>
          <p:spPr>
            <a:xfrm>
              <a:off x="609600" y="1100164"/>
              <a:ext cx="35814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ABD4C0-26AC-431D-99D4-F25A8298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8" y="3003558"/>
            <a:ext cx="2181225" cy="1514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2E5B7-D1DB-4273-A46F-13AF480A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876550"/>
            <a:ext cx="1828800" cy="15328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E518F1-83C0-41B8-A949-581BCF09639C}"/>
              </a:ext>
            </a:extLst>
          </p:cNvPr>
          <p:cNvGrpSpPr/>
          <p:nvPr/>
        </p:nvGrpSpPr>
        <p:grpSpPr>
          <a:xfrm>
            <a:off x="5715000" y="1475113"/>
            <a:ext cx="1676400" cy="1109368"/>
            <a:chOff x="5715000" y="1475113"/>
            <a:chExt cx="1676400" cy="11093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E1EDF4-739B-42E8-BF87-4693970AA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200" y="1475113"/>
              <a:ext cx="1528763" cy="110936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27A004-845D-45B1-AA54-138E26495885}"/>
                </a:ext>
              </a:extLst>
            </p:cNvPr>
            <p:cNvSpPr/>
            <p:nvPr/>
          </p:nvSpPr>
          <p:spPr>
            <a:xfrm>
              <a:off x="5715000" y="2524209"/>
              <a:ext cx="1676400" cy="6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593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B67E-1700-4EF8-A7A4-937BFBB4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460FA-19B8-4E84-8AFE-AB6D5FF7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DE993-FB11-4122-A46E-BA72F23C9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1" b="93533" l="0" r="89991">
                        <a14:foregroundMark x1="14650" y1="32175" x2="16060" y2="16896"/>
                        <a14:foregroundMark x1="74340" y1="32821" x2="78116" y2="18108"/>
                        <a14:foregroundMark x1="73529" y1="91594" x2="87418" y2="9159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9" r="10848"/>
          <a:stretch/>
        </p:blipFill>
        <p:spPr>
          <a:xfrm>
            <a:off x="685800" y="1027141"/>
            <a:ext cx="2978218" cy="1748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BC468-55EF-4572-BB60-763CD6A81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89976" l="5596" r="98089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2" t="32619" b="11131"/>
          <a:stretch/>
        </p:blipFill>
        <p:spPr>
          <a:xfrm rot="1318776">
            <a:off x="5782703" y="1404203"/>
            <a:ext cx="2475558" cy="842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55137-48FE-4336-9A99-64854D843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9" b="100000" l="14794" r="79951">
                        <a14:foregroundMark x1="22635" y1="8333" x2="17300" y2="93966"/>
                        <a14:foregroundMark x1="17542" y1="94397" x2="77284" y2="96408"/>
                        <a14:foregroundMark x1="77284" y1="95977" x2="72514" y2="14224"/>
                        <a14:foregroundMark x1="72595" y1="13362" x2="72595" y2="13362"/>
                        <a14:foregroundMark x1="72514" y1="10345" x2="61116" y2="9195"/>
                        <a14:foregroundMark x1="39289" y1="45402" x2="48989" y2="54741"/>
                        <a14:foregroundMark x1="35489" y1="8764" x2="22959" y2="7902"/>
                        <a14:backgroundMark x1="25141" y1="98994" x2="67502" y2="99425"/>
                        <a14:backgroundMark x1="20291" y1="8333" x2="28941" y2="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3460" r="20347"/>
          <a:stretch/>
        </p:blipFill>
        <p:spPr>
          <a:xfrm>
            <a:off x="1066800" y="2571750"/>
            <a:ext cx="2286000" cy="190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8ECD9-157A-488D-B196-0BC75FB8C594}"/>
              </a:ext>
            </a:extLst>
          </p:cNvPr>
          <p:cNvSpPr txBox="1"/>
          <p:nvPr/>
        </p:nvSpPr>
        <p:spPr>
          <a:xfrm>
            <a:off x="1113346" y="4330842"/>
            <a:ext cx="2239454" cy="261610"/>
          </a:xfrm>
          <a:prstGeom prst="rect">
            <a:avLst/>
          </a:prstGeom>
          <a:solidFill>
            <a:srgbClr val="0057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Typical picking environment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B66401-D2D5-45C8-8949-C2A3C094F94B}"/>
              </a:ext>
            </a:extLst>
          </p:cNvPr>
          <p:cNvSpPr/>
          <p:nvPr/>
        </p:nvSpPr>
        <p:spPr>
          <a:xfrm rot="3045669">
            <a:off x="1701637" y="3365374"/>
            <a:ext cx="719675" cy="317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DE0B57-E031-4B9C-8E88-005A80EA036C}"/>
              </a:ext>
            </a:extLst>
          </p:cNvPr>
          <p:cNvSpPr/>
          <p:nvPr/>
        </p:nvSpPr>
        <p:spPr>
          <a:xfrm rot="5087141">
            <a:off x="2549494" y="3540970"/>
            <a:ext cx="719675" cy="15177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6A132-4371-4B05-A6A6-395D1E11B210}"/>
              </a:ext>
            </a:extLst>
          </p:cNvPr>
          <p:cNvGrpSpPr/>
          <p:nvPr/>
        </p:nvGrpSpPr>
        <p:grpSpPr>
          <a:xfrm>
            <a:off x="5905875" y="2758230"/>
            <a:ext cx="2229214" cy="1686139"/>
            <a:chOff x="6870643" y="915181"/>
            <a:chExt cx="2229214" cy="16861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AD5C3-0976-4CEB-BD7A-34BE5EFA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4" b="100000" l="12126" r="829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0" t="6371" r="17431"/>
            <a:stretch/>
          </p:blipFill>
          <p:spPr>
            <a:xfrm>
              <a:off x="6870643" y="915181"/>
              <a:ext cx="2229214" cy="16861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224478-ACAF-4B5B-9A56-5B439B726C91}"/>
                </a:ext>
              </a:extLst>
            </p:cNvPr>
            <p:cNvSpPr txBox="1"/>
            <p:nvPr/>
          </p:nvSpPr>
          <p:spPr>
            <a:xfrm>
              <a:off x="6934200" y="2338454"/>
              <a:ext cx="2057400" cy="261610"/>
            </a:xfrm>
            <a:prstGeom prst="rect">
              <a:avLst/>
            </a:prstGeom>
            <a:solidFill>
              <a:srgbClr val="0057B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Typical picking environment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93C19-5ECF-4279-BDF6-83F8E4E6E8A1}"/>
              </a:ext>
            </a:extLst>
          </p:cNvPr>
          <p:cNvGrpSpPr/>
          <p:nvPr/>
        </p:nvGrpSpPr>
        <p:grpSpPr>
          <a:xfrm>
            <a:off x="5762627" y="2782173"/>
            <a:ext cx="2438400" cy="813539"/>
            <a:chOff x="4267200" y="1962150"/>
            <a:chExt cx="2438400" cy="813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00DF81-A7C8-404C-91D6-1CE368267877}"/>
                </a:ext>
              </a:extLst>
            </p:cNvPr>
            <p:cNvSpPr/>
            <p:nvPr/>
          </p:nvSpPr>
          <p:spPr>
            <a:xfrm>
              <a:off x="4267200" y="1962150"/>
              <a:ext cx="2438400" cy="813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C674BB-28F4-44F2-89A7-0F03F50AD92C}"/>
                </a:ext>
              </a:extLst>
            </p:cNvPr>
            <p:cNvGrpSpPr/>
            <p:nvPr/>
          </p:nvGrpSpPr>
          <p:grpSpPr>
            <a:xfrm>
              <a:off x="4333102" y="2054470"/>
              <a:ext cx="2293764" cy="661600"/>
              <a:chOff x="6884598" y="2888285"/>
              <a:chExt cx="2293764" cy="66160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F044C1-BEE2-4893-BBD1-25C09B619F96}"/>
                  </a:ext>
                </a:extLst>
              </p:cNvPr>
              <p:cNvSpPr txBox="1"/>
              <p:nvPr/>
            </p:nvSpPr>
            <p:spPr>
              <a:xfrm>
                <a:off x="6934200" y="3295969"/>
                <a:ext cx="2057400" cy="253916"/>
              </a:xfrm>
              <a:prstGeom prst="rect">
                <a:avLst/>
              </a:prstGeom>
              <a:solidFill>
                <a:srgbClr val="0057B8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Example of intertwined parts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BEE315D-E4BC-4538-BD11-2622153BB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55" b="47819" l="3453" r="89914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01" b="52469"/>
              <a:stretch/>
            </p:blipFill>
            <p:spPr>
              <a:xfrm>
                <a:off x="6884598" y="2888285"/>
                <a:ext cx="2293764" cy="3822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200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40731-4F92-4035-8F22-BAA8BA82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C949C2-77CC-408C-8E45-04D4029D8D73}"/>
              </a:ext>
            </a:extLst>
          </p:cNvPr>
          <p:cNvGrpSpPr/>
          <p:nvPr/>
        </p:nvGrpSpPr>
        <p:grpSpPr>
          <a:xfrm>
            <a:off x="2819400" y="1428750"/>
            <a:ext cx="3686655" cy="1903963"/>
            <a:chOff x="2819400" y="1428750"/>
            <a:chExt cx="3686655" cy="1903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80B859-04FF-45F3-829C-7A5AE4E5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9400" y="1428750"/>
              <a:ext cx="3686655" cy="19039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B1409F-9DCF-464D-91C7-93C294A83DBB}"/>
                </a:ext>
              </a:extLst>
            </p:cNvPr>
            <p:cNvSpPr/>
            <p:nvPr/>
          </p:nvSpPr>
          <p:spPr>
            <a:xfrm>
              <a:off x="3048000" y="2132384"/>
              <a:ext cx="188488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The Pub is Open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8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6390-9E42-4722-A51F-3DFEFE2E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D67A9-56FE-4114-B6B6-7E262DE4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9D620-9EE0-4C9F-B470-F97DEE19AE9A}"/>
              </a:ext>
            </a:extLst>
          </p:cNvPr>
          <p:cNvSpPr txBox="1"/>
          <p:nvPr/>
        </p:nvSpPr>
        <p:spPr>
          <a:xfrm>
            <a:off x="457200" y="1031868"/>
            <a:ext cx="6283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MotoSight 3D Bin Pick Release Document v1.1</a:t>
            </a:r>
          </a:p>
          <a:p>
            <a:r>
              <a:rPr lang="en-US" dirty="0"/>
              <a:t>	</a:t>
            </a:r>
            <a:r>
              <a:rPr lang="en-US" sz="1500" dirty="0"/>
              <a:t>Departments&gt;Product Solutions/PSG Team Library/Release Letters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3E483-C50D-48F4-8AC6-B36464608722}"/>
              </a:ext>
            </a:extLst>
          </p:cNvPr>
          <p:cNvGrpSpPr/>
          <p:nvPr/>
        </p:nvGrpSpPr>
        <p:grpSpPr>
          <a:xfrm>
            <a:off x="1858202" y="1581150"/>
            <a:ext cx="4999798" cy="3124200"/>
            <a:chOff x="261873" y="0"/>
            <a:chExt cx="8395093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90F2E7-6EDE-485A-A793-EC2969B1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711" y="0"/>
              <a:ext cx="8213255" cy="5143500"/>
            </a:xfrm>
            <a:prstGeom prst="rect">
              <a:avLst/>
            </a:prstGeom>
            <a:noFill/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C5C7BCE-7843-4A1A-B22A-D40478B8DD2A}"/>
                </a:ext>
              </a:extLst>
            </p:cNvPr>
            <p:cNvSpPr/>
            <p:nvPr/>
          </p:nvSpPr>
          <p:spPr>
            <a:xfrm>
              <a:off x="5472224" y="1719374"/>
              <a:ext cx="10668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E1D189E-7782-4654-BAEF-1503634974C3}"/>
                </a:ext>
              </a:extLst>
            </p:cNvPr>
            <p:cNvSpPr/>
            <p:nvPr/>
          </p:nvSpPr>
          <p:spPr>
            <a:xfrm>
              <a:off x="261873" y="1675715"/>
              <a:ext cx="10668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F00DD6-A217-47CC-9615-6B47D874726D}"/>
                </a:ext>
              </a:extLst>
            </p:cNvPr>
            <p:cNvSpPr/>
            <p:nvPr/>
          </p:nvSpPr>
          <p:spPr>
            <a:xfrm>
              <a:off x="2830762" y="1561415"/>
              <a:ext cx="1207838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9741126-769E-4314-B23D-F43139800226}"/>
                </a:ext>
              </a:extLst>
            </p:cNvPr>
            <p:cNvSpPr/>
            <p:nvPr/>
          </p:nvSpPr>
          <p:spPr>
            <a:xfrm>
              <a:off x="1752600" y="2916020"/>
              <a:ext cx="16764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8521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BC04-B554-4380-8D0A-6BFA145E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Attractions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9A53-E37E-43CA-A658-9739C3D24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else is needed to help you sell Yaskawa Vision Solutions?</a:t>
            </a:r>
          </a:p>
          <a:p>
            <a:pPr marL="479425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Email suggestions to </a:t>
            </a:r>
            <a:r>
              <a:rPr lang="en-US" sz="1500" dirty="0">
                <a:hlinkClick r:id="rId2"/>
              </a:rPr>
              <a:t>keith.vozel@motoman.com</a:t>
            </a:r>
            <a:r>
              <a:rPr lang="en-US" sz="1500" dirty="0"/>
              <a:t>	</a:t>
            </a:r>
          </a:p>
          <a:p>
            <a:pPr lvl="4" indent="0">
              <a:buNone/>
            </a:pPr>
            <a:r>
              <a:rPr lang="en-US" dirty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any questions?</a:t>
            </a:r>
          </a:p>
          <a:p>
            <a:pPr marL="479425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Email questions to </a:t>
            </a:r>
            <a:r>
              <a:rPr lang="en-US" sz="1500" dirty="0">
                <a:hlinkClick r:id="rId2"/>
              </a:rPr>
              <a:t>keith.vozel@motoman.com</a:t>
            </a:r>
            <a:r>
              <a:rPr lang="en-US" sz="1500" dirty="0"/>
              <a:t> 	</a:t>
            </a:r>
          </a:p>
          <a:p>
            <a:pPr lvl="4" indent="0">
              <a:buNone/>
            </a:pPr>
            <a:endParaRPr lang="en-US" sz="1500" dirty="0">
              <a:solidFill>
                <a:srgbClr val="2D29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9425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79425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Questions and answers will be distributed to all attendees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21756-DBBE-4104-8A75-D67BCFE4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5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40731-4F92-4035-8F22-BAA8BA82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C949C2-77CC-408C-8E45-04D4029D8D73}"/>
              </a:ext>
            </a:extLst>
          </p:cNvPr>
          <p:cNvGrpSpPr/>
          <p:nvPr/>
        </p:nvGrpSpPr>
        <p:grpSpPr>
          <a:xfrm>
            <a:off x="2819400" y="1428750"/>
            <a:ext cx="3686655" cy="1903963"/>
            <a:chOff x="2819400" y="1428750"/>
            <a:chExt cx="3686655" cy="1903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80B859-04FF-45F3-829C-7A5AE4E5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9400" y="1428750"/>
              <a:ext cx="3686655" cy="19039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B1409F-9DCF-464D-91C7-93C294A83DBB}"/>
                </a:ext>
              </a:extLst>
            </p:cNvPr>
            <p:cNvSpPr/>
            <p:nvPr/>
          </p:nvSpPr>
          <p:spPr>
            <a:xfrm>
              <a:off x="3048000" y="1428750"/>
              <a:ext cx="188488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The Pub is CLOSED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D7C3-1AC5-48A9-8C51-F21E7156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MotoSight 3D BinPick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57CB-A1C1-4BA0-827C-1D968CD5C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types of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2180-E40C-4B2D-848D-70C532E0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3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5DB2-F3EC-493D-AE4A-4F0CB23B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8513-E383-4FBF-AA2D-D83BA2AF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Almost anything that presents parts randomly in a bin that must then be picked and handled based upon the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characteristics</a:t>
            </a:r>
          </a:p>
          <a:p>
            <a:pPr marL="479425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Randomly presented in a bin (or multiple bins)</a:t>
            </a:r>
          </a:p>
          <a:p>
            <a:pPr marL="479425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Distinguishable characteristics of at least 3mm</a:t>
            </a:r>
          </a:p>
          <a:p>
            <a:pPr marL="479425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Parts with high definition</a:t>
            </a:r>
          </a:p>
          <a:p>
            <a:pPr marL="479425" lvl="1" indent="-285750">
              <a:buFont typeface="Arial" panose="020B0604020202020204" pitchFamily="34" charset="0"/>
              <a:buChar char="•"/>
            </a:pPr>
            <a:r>
              <a:rPr lang="en-US" sz="1500" b="1" dirty="0"/>
              <a:t>Must Have A CAD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BEF57-A68C-421E-A231-48BA1DF1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0D6D-633B-46B8-9603-B57ACB54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1F94C-5E04-4C66-B840-1D576C6F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9957" y="4033711"/>
            <a:ext cx="381000" cy="273844"/>
          </a:xfrm>
        </p:spPr>
        <p:txBody>
          <a:bodyPr/>
          <a:lstStyle/>
          <a:p>
            <a:fld id="{0B632FBA-CCB7-4648-8C08-F1C235D210E5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グループ化 3">
            <a:extLst>
              <a:ext uri="{FF2B5EF4-FFF2-40B4-BE49-F238E27FC236}">
                <a16:creationId xmlns:a16="http://schemas.microsoft.com/office/drawing/2014/main" id="{4C00D1C1-6413-43FE-8AD2-25FB154753B8}"/>
              </a:ext>
            </a:extLst>
          </p:cNvPr>
          <p:cNvGrpSpPr/>
          <p:nvPr/>
        </p:nvGrpSpPr>
        <p:grpSpPr>
          <a:xfrm>
            <a:off x="620309" y="831871"/>
            <a:ext cx="3031874" cy="1884468"/>
            <a:chOff x="539552" y="908720"/>
            <a:chExt cx="3789843" cy="2355585"/>
          </a:xfrm>
        </p:grpSpPr>
        <p:sp>
          <p:nvSpPr>
            <p:cNvPr id="6" name="正方形/長方形 4">
              <a:extLst>
                <a:ext uri="{FF2B5EF4-FFF2-40B4-BE49-F238E27FC236}">
                  <a16:creationId xmlns:a16="http://schemas.microsoft.com/office/drawing/2014/main" id="{A086DD0C-6329-47C9-90C4-D6901352B84B}"/>
                </a:ext>
              </a:extLst>
            </p:cNvPr>
            <p:cNvSpPr/>
            <p:nvPr/>
          </p:nvSpPr>
          <p:spPr>
            <a:xfrm>
              <a:off x="539552" y="908720"/>
              <a:ext cx="3789843" cy="235558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2700000" sx="101000" sy="101000" algn="tl" rotWithShape="0">
                <a:prstClr val="black">
                  <a:alpha val="5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テキスト ボックス 8">
              <a:extLst>
                <a:ext uri="{FF2B5EF4-FFF2-40B4-BE49-F238E27FC236}">
                  <a16:creationId xmlns:a16="http://schemas.microsoft.com/office/drawing/2014/main" id="{EBD8F559-5D23-45FE-BFEC-B6D8D5A5B484}"/>
                </a:ext>
              </a:extLst>
            </p:cNvPr>
            <p:cNvSpPr txBox="1"/>
            <p:nvPr/>
          </p:nvSpPr>
          <p:spPr>
            <a:xfrm>
              <a:off x="683567" y="1196752"/>
              <a:ext cx="1606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>
                      <a:lumMod val="50000"/>
                    </a:prstClr>
                  </a:solidFill>
                  <a:latin typeface="HP Simplified" panose="020B0604020204020204" pitchFamily="34" charset="0"/>
                  <a:ea typeface="MetaBoldLF-Roman" panose="020B0802030000020004" pitchFamily="50" charset="-128"/>
                </a:rPr>
                <a:t>Automotive</a:t>
              </a:r>
            </a:p>
          </p:txBody>
        </p:sp>
        <p:pic>
          <p:nvPicPr>
            <p:cNvPr id="9" name="Picture 3" descr="C:\Users\c16015\Desktop\123rf\61123736_m.jpg">
              <a:extLst>
                <a:ext uri="{FF2B5EF4-FFF2-40B4-BE49-F238E27FC236}">
                  <a16:creationId xmlns:a16="http://schemas.microsoft.com/office/drawing/2014/main" id="{E9351E30-132D-49DA-9D81-F66CEF306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674" y="1903763"/>
              <a:ext cx="750759" cy="500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c16015\Desktop\123rf\67860259_m.jpg">
              <a:extLst>
                <a:ext uri="{FF2B5EF4-FFF2-40B4-BE49-F238E27FC236}">
                  <a16:creationId xmlns:a16="http://schemas.microsoft.com/office/drawing/2014/main" id="{F92A86DF-6EED-40DE-89A9-4F3BE2A87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637" y="1846382"/>
              <a:ext cx="726088" cy="72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c16015\Desktop\123rf\16252738_m.jpg">
              <a:extLst>
                <a:ext uri="{FF2B5EF4-FFF2-40B4-BE49-F238E27FC236}">
                  <a16:creationId xmlns:a16="http://schemas.microsoft.com/office/drawing/2014/main" id="{BAD62785-016B-48C4-B697-EFE29713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399" y="1912804"/>
              <a:ext cx="824010" cy="61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:\Users\c16015\Desktop\123rf\20859851_m.jpg">
              <a:extLst>
                <a:ext uri="{FF2B5EF4-FFF2-40B4-BE49-F238E27FC236}">
                  <a16:creationId xmlns:a16="http://schemas.microsoft.com/office/drawing/2014/main" id="{4248EF64-A251-4C78-A659-53F999824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92" y="2492896"/>
              <a:ext cx="1077293" cy="717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c16015\Desktop\123rf\21399114_m.jpg">
              <a:extLst>
                <a:ext uri="{FF2B5EF4-FFF2-40B4-BE49-F238E27FC236}">
                  <a16:creationId xmlns:a16="http://schemas.microsoft.com/office/drawing/2014/main" id="{9B291F2E-420E-49EC-AE25-AB059EE1AE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528841"/>
              <a:ext cx="912561" cy="68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c16015\Desktop\123rf\70937515_m.jpg">
              <a:extLst>
                <a:ext uri="{FF2B5EF4-FFF2-40B4-BE49-F238E27FC236}">
                  <a16:creationId xmlns:a16="http://schemas.microsoft.com/office/drawing/2014/main" id="{29AAA58A-3269-42FF-9E85-E8B2DA0ED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896" y="2572470"/>
              <a:ext cx="923150" cy="579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グループ化 41">
            <a:extLst>
              <a:ext uri="{FF2B5EF4-FFF2-40B4-BE49-F238E27FC236}">
                <a16:creationId xmlns:a16="http://schemas.microsoft.com/office/drawing/2014/main" id="{15CCFECF-7EF2-47AD-8153-F9D0CD1A7139}"/>
              </a:ext>
            </a:extLst>
          </p:cNvPr>
          <p:cNvGrpSpPr/>
          <p:nvPr/>
        </p:nvGrpSpPr>
        <p:grpSpPr>
          <a:xfrm>
            <a:off x="4895362" y="831871"/>
            <a:ext cx="3031874" cy="1884468"/>
            <a:chOff x="4814605" y="908720"/>
            <a:chExt cx="3789843" cy="2355585"/>
          </a:xfrm>
        </p:grpSpPr>
        <p:sp>
          <p:nvSpPr>
            <p:cNvPr id="16" name="正方形/長方形 7">
              <a:extLst>
                <a:ext uri="{FF2B5EF4-FFF2-40B4-BE49-F238E27FC236}">
                  <a16:creationId xmlns:a16="http://schemas.microsoft.com/office/drawing/2014/main" id="{A53E0E9A-3F4A-475A-8E43-61B043BA9623}"/>
                </a:ext>
              </a:extLst>
            </p:cNvPr>
            <p:cNvSpPr/>
            <p:nvPr/>
          </p:nvSpPr>
          <p:spPr>
            <a:xfrm>
              <a:off x="4814605" y="908720"/>
              <a:ext cx="3789843" cy="235558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2700000" sx="101000" sy="101000" algn="tl" rotWithShape="0">
                <a:prstClr val="black">
                  <a:alpha val="5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テキスト ボックス 9">
              <a:extLst>
                <a:ext uri="{FF2B5EF4-FFF2-40B4-BE49-F238E27FC236}">
                  <a16:creationId xmlns:a16="http://schemas.microsoft.com/office/drawing/2014/main" id="{A5F49F80-C73A-4690-8F02-6BFDB92C894A}"/>
                </a:ext>
              </a:extLst>
            </p:cNvPr>
            <p:cNvSpPr txBox="1"/>
            <p:nvPr/>
          </p:nvSpPr>
          <p:spPr>
            <a:xfrm>
              <a:off x="5098518" y="1187460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>
                      <a:lumMod val="50000"/>
                    </a:prstClr>
                  </a:solidFill>
                  <a:latin typeface="HP Simplified" panose="020B0604020204020204" pitchFamily="34" charset="0"/>
                  <a:ea typeface="MetaBoldLF-Roman" panose="020B0802030000020004" pitchFamily="50" charset="-128"/>
                </a:rPr>
                <a:t>Metals</a:t>
              </a:r>
            </a:p>
          </p:txBody>
        </p:sp>
        <p:pic>
          <p:nvPicPr>
            <p:cNvPr id="18" name="Picture 9" descr="C:\Users\c16015\Desktop\123rf\45120236_m.jpg">
              <a:extLst>
                <a:ext uri="{FF2B5EF4-FFF2-40B4-BE49-F238E27FC236}">
                  <a16:creationId xmlns:a16="http://schemas.microsoft.com/office/drawing/2014/main" id="{D50BA5DB-98D7-4B38-B055-504BADA63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225" y="917761"/>
              <a:ext cx="1497857" cy="99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C:\Users\c16015\Desktop\123rf\55941430_m.jpg">
              <a:extLst>
                <a:ext uri="{FF2B5EF4-FFF2-40B4-BE49-F238E27FC236}">
                  <a16:creationId xmlns:a16="http://schemas.microsoft.com/office/drawing/2014/main" id="{1552E86E-5AB2-44A7-8A06-E01AE04B2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923" y="1775407"/>
              <a:ext cx="774090" cy="597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1" descr="C:\Users\c16015\Desktop\123rf\52665380_m.jpg">
              <a:extLst>
                <a:ext uri="{FF2B5EF4-FFF2-40B4-BE49-F238E27FC236}">
                  <a16:creationId xmlns:a16="http://schemas.microsoft.com/office/drawing/2014/main" id="{2C1BF798-42A1-4694-954B-CEFC88627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783" y="1753228"/>
              <a:ext cx="782057" cy="78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C:\Users\c16015\Desktop\123rf\18068890_m.jpg">
              <a:extLst>
                <a:ext uri="{FF2B5EF4-FFF2-40B4-BE49-F238E27FC236}">
                  <a16:creationId xmlns:a16="http://schemas.microsoft.com/office/drawing/2014/main" id="{31695F33-1777-459A-A09C-DD40BF5F3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696" y="1818645"/>
              <a:ext cx="1006262" cy="67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3" descr="C:\Users\c16015\Desktop\123rf\47279825_m.jpg">
              <a:extLst>
                <a:ext uri="{FF2B5EF4-FFF2-40B4-BE49-F238E27FC236}">
                  <a16:creationId xmlns:a16="http://schemas.microsoft.com/office/drawing/2014/main" id="{88DD7174-8F01-487E-A013-C7938114B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666" y="2444323"/>
              <a:ext cx="1057176" cy="679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C:\Users\c16015\Desktop\123rf\42889766_m.jpg">
              <a:extLst>
                <a:ext uri="{FF2B5EF4-FFF2-40B4-BE49-F238E27FC236}">
                  <a16:creationId xmlns:a16="http://schemas.microsoft.com/office/drawing/2014/main" id="{52D15FB8-542D-4A0D-8A02-60F3B77AF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646" y="2492896"/>
              <a:ext cx="963561" cy="641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5" descr="C:\Users\c16015\Desktop\123rf\53467559_m.jpg">
              <a:extLst>
                <a:ext uri="{FF2B5EF4-FFF2-40B4-BE49-F238E27FC236}">
                  <a16:creationId xmlns:a16="http://schemas.microsoft.com/office/drawing/2014/main" id="{7CD7E4F3-D4E2-42E7-8D21-76C5BA145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774" y="2496229"/>
              <a:ext cx="576064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グループ化 42">
            <a:extLst>
              <a:ext uri="{FF2B5EF4-FFF2-40B4-BE49-F238E27FC236}">
                <a16:creationId xmlns:a16="http://schemas.microsoft.com/office/drawing/2014/main" id="{88B5E107-99CD-4616-9407-E6921644E3DC}"/>
              </a:ext>
            </a:extLst>
          </p:cNvPr>
          <p:cNvGrpSpPr/>
          <p:nvPr/>
        </p:nvGrpSpPr>
        <p:grpSpPr>
          <a:xfrm>
            <a:off x="4886362" y="2751686"/>
            <a:ext cx="3031874" cy="1908711"/>
            <a:chOff x="4814605" y="3497764"/>
            <a:chExt cx="3789843" cy="2385889"/>
          </a:xfrm>
        </p:grpSpPr>
        <p:sp>
          <p:nvSpPr>
            <p:cNvPr id="26" name="正方形/長方形 6">
              <a:extLst>
                <a:ext uri="{FF2B5EF4-FFF2-40B4-BE49-F238E27FC236}">
                  <a16:creationId xmlns:a16="http://schemas.microsoft.com/office/drawing/2014/main" id="{8FBB39F4-CCEA-4F5F-B9C7-398A3DA91451}"/>
                </a:ext>
              </a:extLst>
            </p:cNvPr>
            <p:cNvSpPr/>
            <p:nvPr/>
          </p:nvSpPr>
          <p:spPr>
            <a:xfrm>
              <a:off x="4814605" y="3497764"/>
              <a:ext cx="3789843" cy="238588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2700000" sx="101000" sy="101000" algn="tl" rotWithShape="0">
                <a:prstClr val="black">
                  <a:alpha val="5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テキスト ボックス 10">
              <a:extLst>
                <a:ext uri="{FF2B5EF4-FFF2-40B4-BE49-F238E27FC236}">
                  <a16:creationId xmlns:a16="http://schemas.microsoft.com/office/drawing/2014/main" id="{EB585FA1-9E06-492A-982F-D1C42232BAFA}"/>
                </a:ext>
              </a:extLst>
            </p:cNvPr>
            <p:cNvSpPr txBox="1"/>
            <p:nvPr/>
          </p:nvSpPr>
          <p:spPr>
            <a:xfrm>
              <a:off x="5073015" y="3867429"/>
              <a:ext cx="1383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>
                      <a:lumMod val="50000"/>
                    </a:prstClr>
                  </a:solidFill>
                  <a:latin typeface="HP Simplified" panose="020B0604020204020204" pitchFamily="34" charset="0"/>
                  <a:ea typeface="MetaBoldLF-Roman" panose="020B0802030000020004" pitchFamily="50" charset="-128"/>
                </a:rPr>
                <a:t>Plastics</a:t>
              </a:r>
            </a:p>
          </p:txBody>
        </p:sp>
        <p:pic>
          <p:nvPicPr>
            <p:cNvPr id="28" name="Picture 23" descr="C:\Users\c16015\Desktop\123rf\52089561_m.jpg">
              <a:extLst>
                <a:ext uri="{FF2B5EF4-FFF2-40B4-BE49-F238E27FC236}">
                  <a16:creationId xmlns:a16="http://schemas.microsoft.com/office/drawing/2014/main" id="{02F9AD84-10B8-4A5F-8164-3EB2C33D0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343" y="3671074"/>
              <a:ext cx="1383605" cy="916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C:\Users\c16015\Desktop\123rf\17121397_m.jpg">
              <a:extLst>
                <a:ext uri="{FF2B5EF4-FFF2-40B4-BE49-F238E27FC236}">
                  <a16:creationId xmlns:a16="http://schemas.microsoft.com/office/drawing/2014/main" id="{EE67750A-A2B8-4420-AC03-C3F033128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684" y="4659517"/>
              <a:ext cx="764329" cy="421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C:\Users\c16015\Desktop\123rf\56192009_m.jpg">
              <a:extLst>
                <a:ext uri="{FF2B5EF4-FFF2-40B4-BE49-F238E27FC236}">
                  <a16:creationId xmlns:a16="http://schemas.microsoft.com/office/drawing/2014/main" id="{5857EE49-E5E8-496F-A894-46CB5B7EA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229" y="4420393"/>
              <a:ext cx="777158" cy="777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7" descr="C:\Users\c16015\Desktop\123rf\47088796_m.jpg">
              <a:extLst>
                <a:ext uri="{FF2B5EF4-FFF2-40B4-BE49-F238E27FC236}">
                  <a16:creationId xmlns:a16="http://schemas.microsoft.com/office/drawing/2014/main" id="{CD37CD0B-7AA2-4990-B9F1-A47C800B8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534" y="5204452"/>
              <a:ext cx="761795" cy="548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8" descr="C:\Users\c16015\Desktop\123rf\34165775_m.jpg">
              <a:extLst>
                <a:ext uri="{FF2B5EF4-FFF2-40B4-BE49-F238E27FC236}">
                  <a16:creationId xmlns:a16="http://schemas.microsoft.com/office/drawing/2014/main" id="{EF8BAFC9-1035-4946-A041-5EA1074FA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456" y="5019557"/>
              <a:ext cx="714854" cy="714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9" descr="C:\Users\c16015\Desktop\123rf\12418006_m.jpg">
              <a:extLst>
                <a:ext uri="{FF2B5EF4-FFF2-40B4-BE49-F238E27FC236}">
                  <a16:creationId xmlns:a16="http://schemas.microsoft.com/office/drawing/2014/main" id="{3B9AB025-C260-4D5D-9906-E9D40639F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387" y="4985053"/>
              <a:ext cx="1269483" cy="87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6" descr="C:\Users\c16015\Desktop\123rf\18422722_m.jpg">
              <a:extLst>
                <a:ext uri="{FF2B5EF4-FFF2-40B4-BE49-F238E27FC236}">
                  <a16:creationId xmlns:a16="http://schemas.microsoft.com/office/drawing/2014/main" id="{5C223137-7BF6-45C5-BD9F-A39AD253C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742" y="4515501"/>
              <a:ext cx="933435" cy="62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グループ化 40">
            <a:extLst>
              <a:ext uri="{FF2B5EF4-FFF2-40B4-BE49-F238E27FC236}">
                <a16:creationId xmlns:a16="http://schemas.microsoft.com/office/drawing/2014/main" id="{20249194-F416-4A49-A860-83496260FA4E}"/>
              </a:ext>
            </a:extLst>
          </p:cNvPr>
          <p:cNvGrpSpPr/>
          <p:nvPr/>
        </p:nvGrpSpPr>
        <p:grpSpPr>
          <a:xfrm>
            <a:off x="620309" y="2751686"/>
            <a:ext cx="3031874" cy="1908711"/>
            <a:chOff x="548552" y="3497764"/>
            <a:chExt cx="3789843" cy="2385889"/>
          </a:xfrm>
        </p:grpSpPr>
        <p:sp>
          <p:nvSpPr>
            <p:cNvPr id="36" name="正方形/長方形 5">
              <a:extLst>
                <a:ext uri="{FF2B5EF4-FFF2-40B4-BE49-F238E27FC236}">
                  <a16:creationId xmlns:a16="http://schemas.microsoft.com/office/drawing/2014/main" id="{B336738F-D91B-46ED-A676-44FB44F94608}"/>
                </a:ext>
              </a:extLst>
            </p:cNvPr>
            <p:cNvSpPr/>
            <p:nvPr/>
          </p:nvSpPr>
          <p:spPr>
            <a:xfrm>
              <a:off x="548552" y="3497764"/>
              <a:ext cx="3789843" cy="238588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2700000" sx="101000" sy="101000" algn="tl" rotWithShape="0">
                <a:prstClr val="black">
                  <a:alpha val="53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テキスト ボックス 11">
              <a:extLst>
                <a:ext uri="{FF2B5EF4-FFF2-40B4-BE49-F238E27FC236}">
                  <a16:creationId xmlns:a16="http://schemas.microsoft.com/office/drawing/2014/main" id="{D02B77C0-23EE-4A5E-B573-16DDF5B1E996}"/>
                </a:ext>
              </a:extLst>
            </p:cNvPr>
            <p:cNvSpPr txBox="1"/>
            <p:nvPr/>
          </p:nvSpPr>
          <p:spPr>
            <a:xfrm>
              <a:off x="719275" y="3891654"/>
              <a:ext cx="1506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>
                      <a:lumMod val="50000"/>
                    </a:prstClr>
                  </a:solidFill>
                  <a:latin typeface="HP Simplified" panose="020B0604020204020204" pitchFamily="34" charset="0"/>
                  <a:ea typeface="MetaBoldLF-Roman" panose="020B0802030000020004" pitchFamily="50" charset="-128"/>
                </a:rPr>
                <a:t>Electronics</a:t>
              </a:r>
            </a:p>
          </p:txBody>
        </p:sp>
        <p:pic>
          <p:nvPicPr>
            <p:cNvPr id="39" name="Picture 18" descr="C:\Users\c16015\Desktop\123rf\8311607_m.jpg">
              <a:extLst>
                <a:ext uri="{FF2B5EF4-FFF2-40B4-BE49-F238E27FC236}">
                  <a16:creationId xmlns:a16="http://schemas.microsoft.com/office/drawing/2014/main" id="{146A97BD-C24F-44E7-A979-B2025EA9A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478" y="4570076"/>
              <a:ext cx="861011" cy="576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9" descr="C:\Users\c16015\Desktop\123rf\31876559_m.jpg">
              <a:extLst>
                <a:ext uri="{FF2B5EF4-FFF2-40B4-BE49-F238E27FC236}">
                  <a16:creationId xmlns:a16="http://schemas.microsoft.com/office/drawing/2014/main" id="{A3EFD9C2-1477-403E-83A2-DA8484877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661" y="4552763"/>
              <a:ext cx="746153" cy="55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0" descr="C:\Users\c16015\Desktop\123rf\10506465_m.jpg">
              <a:extLst>
                <a:ext uri="{FF2B5EF4-FFF2-40B4-BE49-F238E27FC236}">
                  <a16:creationId xmlns:a16="http://schemas.microsoft.com/office/drawing/2014/main" id="{E5FE79C1-D3FA-4EA1-97B3-4EB108646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912" y="5253277"/>
              <a:ext cx="593005" cy="45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1" descr="C:\Users\c16015\Desktop\123rf\15172306_m.jpg">
              <a:extLst>
                <a:ext uri="{FF2B5EF4-FFF2-40B4-BE49-F238E27FC236}">
                  <a16:creationId xmlns:a16="http://schemas.microsoft.com/office/drawing/2014/main" id="{56D1614E-871F-439A-AF75-DC1356699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044" y="5146119"/>
              <a:ext cx="977421" cy="649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2" descr="C:\Users\c16015\Desktop\123rf\65377173_m.jpg">
              <a:extLst>
                <a:ext uri="{FF2B5EF4-FFF2-40B4-BE49-F238E27FC236}">
                  <a16:creationId xmlns:a16="http://schemas.microsoft.com/office/drawing/2014/main" id="{11F70182-FAB9-4B1C-A8E4-81FDF0DD9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096521"/>
              <a:ext cx="1023213" cy="681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2" descr="C:\Users\c16015\Desktop\123rf\22993032_m.jpg">
              <a:extLst>
                <a:ext uri="{FF2B5EF4-FFF2-40B4-BE49-F238E27FC236}">
                  <a16:creationId xmlns:a16="http://schemas.microsoft.com/office/drawing/2014/main" id="{AF2E0135-84A8-4540-B9B5-E80D6C8C7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912" y="4581275"/>
              <a:ext cx="628123" cy="53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2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B617-4294-4E3D-A9B9-91B0BF61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C3659-5C9B-4C87-9BBD-FA8FF7D2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799480-CA76-46F6-8437-D9D19CEF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14" y="1321485"/>
            <a:ext cx="1286859" cy="12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31">
            <a:extLst>
              <a:ext uri="{FF2B5EF4-FFF2-40B4-BE49-F238E27FC236}">
                <a16:creationId xmlns:a16="http://schemas.microsoft.com/office/drawing/2014/main" id="{73C10683-AD53-4AFF-BBD8-9BDCBEE2267A}"/>
              </a:ext>
            </a:extLst>
          </p:cNvPr>
          <p:cNvSpPr txBox="1"/>
          <p:nvPr/>
        </p:nvSpPr>
        <p:spPr>
          <a:xfrm>
            <a:off x="1996658" y="2900130"/>
            <a:ext cx="2012791" cy="818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One device per one part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Huge - takes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Expensive to modify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 reliable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132">
            <a:extLst>
              <a:ext uri="{FF2B5EF4-FFF2-40B4-BE49-F238E27FC236}">
                <a16:creationId xmlns:a16="http://schemas.microsoft.com/office/drawing/2014/main" id="{1268AC45-DB78-4C1D-9B5A-7890B1DB289E}"/>
              </a:ext>
            </a:extLst>
          </p:cNvPr>
          <p:cNvSpPr txBox="1"/>
          <p:nvPr/>
        </p:nvSpPr>
        <p:spPr>
          <a:xfrm>
            <a:off x="1996659" y="904255"/>
            <a:ext cx="1580152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Bowl Feeder</a:t>
            </a:r>
          </a:p>
          <a:p>
            <a:pPr algn="ctr"/>
            <a:endParaRPr lang="en-US" b="1" dirty="0">
              <a:solidFill>
                <a:schemeClr val="tx1">
                  <a:lumMod val="50000"/>
                </a:schemeClr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9E6EA55-8D31-4EB4-A7A1-E14E8E8A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21485"/>
            <a:ext cx="1724664" cy="146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34">
            <a:extLst>
              <a:ext uri="{FF2B5EF4-FFF2-40B4-BE49-F238E27FC236}">
                <a16:creationId xmlns:a16="http://schemas.microsoft.com/office/drawing/2014/main" id="{4603245D-EA97-4C48-BA59-FE83B5B52B6C}"/>
              </a:ext>
            </a:extLst>
          </p:cNvPr>
          <p:cNvSpPr txBox="1"/>
          <p:nvPr/>
        </p:nvSpPr>
        <p:spPr>
          <a:xfrm>
            <a:off x="4878014" y="904255"/>
            <a:ext cx="2179436" cy="36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Human Operators</a:t>
            </a:r>
          </a:p>
          <a:p>
            <a:endParaRPr lang="en-US" dirty="0"/>
          </a:p>
        </p:txBody>
      </p:sp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3CE1109E-14A2-4D88-B275-CF6B59BB679C}"/>
              </a:ext>
            </a:extLst>
          </p:cNvPr>
          <p:cNvSpPr txBox="1"/>
          <p:nvPr/>
        </p:nvSpPr>
        <p:spPr>
          <a:xfrm>
            <a:off x="5031628" y="2948567"/>
            <a:ext cx="1872208" cy="8640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turnover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Hard to fill the position</a:t>
            </a:r>
          </a:p>
        </p:txBody>
      </p:sp>
    </p:spTree>
    <p:extLst>
      <p:ext uri="{BB962C8B-B14F-4D97-AF65-F5344CB8AC3E}">
        <p14:creationId xmlns:p14="http://schemas.microsoft.com/office/powerpoint/2010/main" val="19146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F591-FC97-4E3A-8915-47A794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Justification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BE585-48D5-4765-A0F7-562382AE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ECBA1-EF10-4500-8222-467D21F9F974}"/>
              </a:ext>
            </a:extLst>
          </p:cNvPr>
          <p:cNvSpPr txBox="1"/>
          <p:nvPr/>
        </p:nvSpPr>
        <p:spPr>
          <a:xfrm>
            <a:off x="457200" y="1276350"/>
            <a:ext cx="454162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Possible justification – Mechanical Feeder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Eliminates the expense of changeover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More reliable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Possible justification – Human alternative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Redeploy workers to better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More consistent and accurate picking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2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B992-90F2-438D-B629-47A5C00D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1A862-99B0-4261-9921-BC53588E1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Understand the application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Understand the part characteristics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Understand the post pick process requirements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Understand the cycle time requirements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Ensure the application is funded and the customer is prepared to make a decision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Submit MotoSight 3D BinPick Part Survey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Schedule a part evaluation test with TAT based upon the evaluation in step #6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Secure the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7F69-2924-4F67-A173-E546B86D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DFD36-0144-4186-8D6C-30F8A261D9A5}"/>
              </a:ext>
            </a:extLst>
          </p:cNvPr>
          <p:cNvSpPr txBox="1"/>
          <p:nvPr/>
        </p:nvSpPr>
        <p:spPr>
          <a:xfrm>
            <a:off x="1676400" y="2548890"/>
            <a:ext cx="730110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Biggest Challenge Affecting Closure. Other priorities or lack of funding occur.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0226A-8242-4E35-8791-37D444FDC06C}"/>
              </a:ext>
            </a:extLst>
          </p:cNvPr>
          <p:cNvGrpSpPr/>
          <p:nvPr/>
        </p:nvGrpSpPr>
        <p:grpSpPr>
          <a:xfrm>
            <a:off x="4724400" y="1341120"/>
            <a:ext cx="4601272" cy="1898928"/>
            <a:chOff x="4724400" y="1341120"/>
            <a:chExt cx="4601272" cy="1898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95B9B3-98E3-4D74-A321-7F2B5CA8DB14}"/>
                </a:ext>
              </a:extLst>
            </p:cNvPr>
            <p:cNvSpPr txBox="1"/>
            <p:nvPr/>
          </p:nvSpPr>
          <p:spPr>
            <a:xfrm>
              <a:off x="4953000" y="2870716"/>
              <a:ext cx="4372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Submit for a cursory review early on as well.</a:t>
              </a:r>
            </a:p>
          </p:txBody>
        </p:sp>
        <p:sp>
          <p:nvSpPr>
            <p:cNvPr id="7" name="Arrow: Bent-Up 6">
              <a:extLst>
                <a:ext uri="{FF2B5EF4-FFF2-40B4-BE49-F238E27FC236}">
                  <a16:creationId xmlns:a16="http://schemas.microsoft.com/office/drawing/2014/main" id="{0C8DF9C9-260B-41DA-A67E-FA22E080EC77}"/>
                </a:ext>
              </a:extLst>
            </p:cNvPr>
            <p:cNvSpPr/>
            <p:nvPr/>
          </p:nvSpPr>
          <p:spPr>
            <a:xfrm rot="16200000">
              <a:off x="4412682" y="1652838"/>
              <a:ext cx="1614035" cy="990599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55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1E37-67A7-4C69-9197-01F181839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MotoSight 3D BinPick Part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832F-DC57-4804-B8A9-1B9C097C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32FBA-CCB7-4648-8C08-F1C235D210E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A0828-CEDA-428A-9B7A-1CB5A284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95350"/>
            <a:ext cx="2895600" cy="3751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4AB3CC-AEAE-4453-9648-2C6A8F94AE7F}"/>
              </a:ext>
            </a:extLst>
          </p:cNvPr>
          <p:cNvSpPr txBox="1"/>
          <p:nvPr/>
        </p:nvSpPr>
        <p:spPr>
          <a:xfrm>
            <a:off x="3992446" y="971550"/>
            <a:ext cx="464101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Located on SharePoint….</a:t>
            </a:r>
          </a:p>
          <a:p>
            <a:endParaRPr lang="en-US" dirty="0"/>
          </a:p>
          <a:p>
            <a:r>
              <a:rPr lang="en-US" sz="1100" dirty="0"/>
              <a:t>&gt;Departments&gt;Sales&gt;RSM Information&gt;MotoSight 3D BinPick Part Survey.xlsx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1EAC29-BBF1-411E-8C85-0B48B8A95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20" y="1787158"/>
            <a:ext cx="4567170" cy="28601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5C02467-8A06-4CA3-A191-1481DBB5D73D}"/>
              </a:ext>
            </a:extLst>
          </p:cNvPr>
          <p:cNvSpPr/>
          <p:nvPr/>
        </p:nvSpPr>
        <p:spPr>
          <a:xfrm>
            <a:off x="3992446" y="3426280"/>
            <a:ext cx="808154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02A686-177F-4E0E-86AD-10B96BB9D10C}"/>
              </a:ext>
            </a:extLst>
          </p:cNvPr>
          <p:cNvSpPr/>
          <p:nvPr/>
        </p:nvSpPr>
        <p:spPr>
          <a:xfrm>
            <a:off x="4814751" y="3273880"/>
            <a:ext cx="808154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2F8D83-C972-4BA3-9EDA-8E4D1FC6F37E}"/>
              </a:ext>
            </a:extLst>
          </p:cNvPr>
          <p:cNvSpPr/>
          <p:nvPr/>
        </p:nvSpPr>
        <p:spPr>
          <a:xfrm>
            <a:off x="6828856" y="2818565"/>
            <a:ext cx="808154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22283"/>
      </p:ext>
    </p:extLst>
  </p:cSld>
  <p:clrMapOvr>
    <a:masterClrMapping/>
  </p:clrMapOvr>
</p:sld>
</file>

<file path=ppt/theme/theme1.xml><?xml version="1.0" encoding="utf-8"?>
<a:theme xmlns:a="http://schemas.openxmlformats.org/drawingml/2006/main" name="YASKAWA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AI-R_Template JUL2016.pptx" id="{CC15A283-7E98-4298-80AB-849B4412480E}" vid="{6640A33D-C2A0-4977-BECE-E33776759A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7f97acb-cbbd-4ca1-9c5f-0307845a53e1">
      <UserInfo>
        <DisplayName>Andi Layman</DisplayName>
        <AccountId>56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8ED6181229F49A48BBBB1BBB32C57" ma:contentTypeVersion="10" ma:contentTypeDescription="Create a new document." ma:contentTypeScope="" ma:versionID="c3979fa847ecb0c14c0f1c45f9d2d460">
  <xsd:schema xmlns:xsd="http://www.w3.org/2001/XMLSchema" xmlns:xs="http://www.w3.org/2001/XMLSchema" xmlns:p="http://schemas.microsoft.com/office/2006/metadata/properties" xmlns:ns2="a7f97acb-cbbd-4ca1-9c5f-0307845a53e1" xmlns:ns3="20a55d37-c99b-470b-bd1a-19003a35a049" targetNamespace="http://schemas.microsoft.com/office/2006/metadata/properties" ma:root="true" ma:fieldsID="92fefa15feab2112f2c9bfe437fd1062" ns2:_="" ns3:_="">
    <xsd:import namespace="a7f97acb-cbbd-4ca1-9c5f-0307845a53e1"/>
    <xsd:import namespace="20a55d37-c99b-470b-bd1a-19003a35a0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97acb-cbbd-4ca1-9c5f-0307845a53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55d37-c99b-470b-bd1a-19003a35a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27AF99-75ED-4C65-9262-C48C4419934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7a93edc-5cec-4ced-9fbd-c0a41bc5cb1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C5A5E5-8818-4632-B494-E6E7C02BD208}"/>
</file>

<file path=customXml/itemProps3.xml><?xml version="1.0" encoding="utf-8"?>
<ds:datastoreItem xmlns:ds="http://schemas.openxmlformats.org/officeDocument/2006/customXml" ds:itemID="{96B1F88C-88C1-44B8-90D7-8271FE2950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YAI-R_Template JUL2016</Template>
  <TotalTime>14238</TotalTime>
  <Words>502</Words>
  <Application>Microsoft Office PowerPoint</Application>
  <PresentationFormat>On-screen Show (16:9)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HGP創英角ｺﾞｼｯｸUB</vt:lpstr>
      <vt:lpstr>ＭＳ Ｐゴシック</vt:lpstr>
      <vt:lpstr>Arial</vt:lpstr>
      <vt:lpstr>Calibri</vt:lpstr>
      <vt:lpstr>HP Simplified</vt:lpstr>
      <vt:lpstr>MetaBoldLF-Roman</vt:lpstr>
      <vt:lpstr>Wingdings</vt:lpstr>
      <vt:lpstr>YASKAWA 2015</vt:lpstr>
      <vt:lpstr>PowerPoint Presentation</vt:lpstr>
      <vt:lpstr>PowerPoint Presentation</vt:lpstr>
      <vt:lpstr>MotoSight 3D BinPick Topics</vt:lpstr>
      <vt:lpstr>Types of Applications</vt:lpstr>
      <vt:lpstr>Types of Applications</vt:lpstr>
      <vt:lpstr>Applications to Target</vt:lpstr>
      <vt:lpstr>Justification </vt:lpstr>
      <vt:lpstr>Sales Process</vt:lpstr>
      <vt:lpstr>MotoSight 3D BinPick Part Survey</vt:lpstr>
      <vt:lpstr>Possible Concerns</vt:lpstr>
      <vt:lpstr>Possible Concerns</vt:lpstr>
      <vt:lpstr>Possible Concerns</vt:lpstr>
      <vt:lpstr>Possible Concerns</vt:lpstr>
      <vt:lpstr>Possible Concerns</vt:lpstr>
      <vt:lpstr>Possible Concerns</vt:lpstr>
      <vt:lpstr>Possible Concerns</vt:lpstr>
      <vt:lpstr>Possible Concerns</vt:lpstr>
      <vt:lpstr>Good Examples</vt:lpstr>
      <vt:lpstr>Good Examples</vt:lpstr>
      <vt:lpstr>Additional Resources</vt:lpstr>
      <vt:lpstr>Coming Attractions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Keith Vozel</dc:creator>
  <cp:lastModifiedBy>Keith Vozel</cp:lastModifiedBy>
  <cp:revision>91</cp:revision>
  <dcterms:created xsi:type="dcterms:W3CDTF">2016-08-01T15:30:23Z</dcterms:created>
  <dcterms:modified xsi:type="dcterms:W3CDTF">2018-08-21T17:15:21Z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0x0101006DF8ED6181229F49A48BBBB1BBB32C57</vt:lpwstr>
  </property>
</Properties>
</file>