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98" r:id="rId5"/>
    <p:sldId id="322" r:id="rId6"/>
    <p:sldId id="317" r:id="rId7"/>
    <p:sldId id="278" r:id="rId8"/>
    <p:sldId id="300" r:id="rId9"/>
    <p:sldId id="316" r:id="rId10"/>
    <p:sldId id="301" r:id="rId11"/>
    <p:sldId id="321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11" r:id="rId20"/>
    <p:sldId id="309" r:id="rId21"/>
    <p:sldId id="312" r:id="rId22"/>
    <p:sldId id="313" r:id="rId23"/>
    <p:sldId id="314" r:id="rId24"/>
    <p:sldId id="315" r:id="rId25"/>
    <p:sldId id="318" r:id="rId26"/>
    <p:sldId id="319" r:id="rId27"/>
    <p:sldId id="320" r:id="rId28"/>
    <p:sldId id="294" r:id="rId29"/>
    <p:sldId id="29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8" userDrawn="1">
          <p15:clr>
            <a:srgbClr val="A4A3A4"/>
          </p15:clr>
        </p15:guide>
        <p15:guide id="2" orient="horz" pos="2676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CCCCCC"/>
    <a:srgbClr val="0057B8"/>
    <a:srgbClr val="00B7EB"/>
    <a:srgbClr val="9EA2A2"/>
    <a:srgbClr val="2D2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229" autoAdjust="0"/>
  </p:normalViewPr>
  <p:slideViewPr>
    <p:cSldViewPr showGuides="1">
      <p:cViewPr>
        <p:scale>
          <a:sx n="120" d="100"/>
          <a:sy n="120" d="100"/>
        </p:scale>
        <p:origin x="828" y="354"/>
      </p:cViewPr>
      <p:guideLst>
        <p:guide orient="horz" pos="1908"/>
        <p:guide orient="horz" pos="2676"/>
        <p:guide pos="288"/>
        <p:guide pos="5472"/>
        <p:guide pos="2880"/>
      </p:guideLst>
    </p:cSldViewPr>
  </p:slideViewPr>
  <p:outlineViewPr>
    <p:cViewPr>
      <p:scale>
        <a:sx n="33" d="100"/>
        <a:sy n="33" d="100"/>
      </p:scale>
      <p:origin x="0" y="-115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Vozel" userId="30d70a29-04db-46fe-8744-0e1cbbedeaff" providerId="ADAL" clId="{842EBD98-F16A-48E8-A437-8B064E140DE7}"/>
    <pc:docChg chg="undo custSel addSld delSld modSld sldOrd">
      <pc:chgData name="Keith Vozel" userId="30d70a29-04db-46fe-8744-0e1cbbedeaff" providerId="ADAL" clId="{842EBD98-F16A-48E8-A437-8B064E140DE7}" dt="2018-08-15T17:43:29.828" v="1569"/>
      <pc:docMkLst>
        <pc:docMk/>
      </pc:docMkLst>
      <pc:sldChg chg="add">
        <pc:chgData name="Keith Vozel" userId="30d70a29-04db-46fe-8744-0e1cbbedeaff" providerId="ADAL" clId="{842EBD98-F16A-48E8-A437-8B064E140DE7}" dt="2018-08-15T14:07:16.378" v="1477"/>
        <pc:sldMkLst>
          <pc:docMk/>
          <pc:sldMk cId="1570055247" sldId="278"/>
        </pc:sldMkLst>
      </pc:sldChg>
      <pc:sldChg chg="delSp modSp delAnim">
        <pc:chgData name="Keith Vozel" userId="30d70a29-04db-46fe-8744-0e1cbbedeaff" providerId="ADAL" clId="{842EBD98-F16A-48E8-A437-8B064E140DE7}" dt="2018-08-15T14:04:19.093" v="1465" actId="6549"/>
        <pc:sldMkLst>
          <pc:docMk/>
          <pc:sldMk cId="2554465141" sldId="294"/>
        </pc:sldMkLst>
        <pc:spChg chg="mod">
          <ac:chgData name="Keith Vozel" userId="30d70a29-04db-46fe-8744-0e1cbbedeaff" providerId="ADAL" clId="{842EBD98-F16A-48E8-A437-8B064E140DE7}" dt="2018-08-15T14:04:19.093" v="1465" actId="6549"/>
          <ac:spMkLst>
            <pc:docMk/>
            <pc:sldMk cId="2554465141" sldId="294"/>
            <ac:spMk id="3" creationId="{6C879A53-E37E-43CA-A658-9739C3D246AA}"/>
          </ac:spMkLst>
        </pc:spChg>
        <pc:picChg chg="del">
          <ac:chgData name="Keith Vozel" userId="30d70a29-04db-46fe-8744-0e1cbbedeaff" providerId="ADAL" clId="{842EBD98-F16A-48E8-A437-8B064E140DE7}" dt="2018-08-15T14:04:13.556" v="1461" actId="478"/>
          <ac:picMkLst>
            <pc:docMk/>
            <pc:sldMk cId="2554465141" sldId="294"/>
            <ac:picMk id="6" creationId="{DC911C11-052E-41CB-8323-C1D77C2D2212}"/>
          </ac:picMkLst>
        </pc:picChg>
        <pc:picChg chg="del">
          <ac:chgData name="Keith Vozel" userId="30d70a29-04db-46fe-8744-0e1cbbedeaff" providerId="ADAL" clId="{842EBD98-F16A-48E8-A437-8B064E140DE7}" dt="2018-08-15T14:04:10.820" v="1460" actId="478"/>
          <ac:picMkLst>
            <pc:docMk/>
            <pc:sldMk cId="2554465141" sldId="294"/>
            <ac:picMk id="10" creationId="{8CBEAED8-AF37-42E8-91A9-56C96B75A575}"/>
          </ac:picMkLst>
        </pc:picChg>
      </pc:sldChg>
      <pc:sldChg chg="modSp">
        <pc:chgData name="Keith Vozel" userId="30d70a29-04db-46fe-8744-0e1cbbedeaff" providerId="ADAL" clId="{842EBD98-F16A-48E8-A437-8B064E140DE7}" dt="2018-08-15T13:40:42.355" v="1339" actId="1076"/>
        <pc:sldMkLst>
          <pc:docMk/>
          <pc:sldMk cId="535252136" sldId="298"/>
        </pc:sldMkLst>
        <pc:picChg chg="mod">
          <ac:chgData name="Keith Vozel" userId="30d70a29-04db-46fe-8744-0e1cbbedeaff" providerId="ADAL" clId="{842EBD98-F16A-48E8-A437-8B064E140DE7}" dt="2018-08-15T13:40:42.355" v="1339" actId="1076"/>
          <ac:picMkLst>
            <pc:docMk/>
            <pc:sldMk cId="535252136" sldId="298"/>
            <ac:picMk id="2" creationId="{9A15D4EC-0CC4-4DDD-8E93-E10BE896446F}"/>
          </ac:picMkLst>
        </pc:picChg>
        <pc:picChg chg="mod">
          <ac:chgData name="Keith Vozel" userId="30d70a29-04db-46fe-8744-0e1cbbedeaff" providerId="ADAL" clId="{842EBD98-F16A-48E8-A437-8B064E140DE7}" dt="2018-08-15T12:40:08.749" v="1239" actId="1076"/>
          <ac:picMkLst>
            <pc:docMk/>
            <pc:sldMk cId="535252136" sldId="298"/>
            <ac:picMk id="11" creationId="{2088D74F-E983-45F1-8921-D4632F6D5A9B}"/>
          </ac:picMkLst>
        </pc:picChg>
      </pc:sldChg>
      <pc:sldChg chg="delSp modSp">
        <pc:chgData name="Keith Vozel" userId="30d70a29-04db-46fe-8744-0e1cbbedeaff" providerId="ADAL" clId="{842EBD98-F16A-48E8-A437-8B064E140DE7}" dt="2018-08-15T13:35:36.554" v="1312" actId="108"/>
        <pc:sldMkLst>
          <pc:docMk/>
          <pc:sldMk cId="507828950" sldId="300"/>
        </pc:sldMkLst>
        <pc:spChg chg="mod">
          <ac:chgData name="Keith Vozel" userId="30d70a29-04db-46fe-8744-0e1cbbedeaff" providerId="ADAL" clId="{842EBD98-F16A-48E8-A437-8B064E140DE7}" dt="2018-08-15T13:35:36.554" v="1312" actId="108"/>
          <ac:spMkLst>
            <pc:docMk/>
            <pc:sldMk cId="507828950" sldId="300"/>
            <ac:spMk id="3" creationId="{49F58307-B9AC-40E0-977D-C4E2874D63D4}"/>
          </ac:spMkLst>
        </pc:spChg>
        <pc:picChg chg="del">
          <ac:chgData name="Keith Vozel" userId="30d70a29-04db-46fe-8744-0e1cbbedeaff" providerId="ADAL" clId="{842EBD98-F16A-48E8-A437-8B064E140DE7}" dt="2018-08-15T12:40:26.879" v="1241" actId="478"/>
          <ac:picMkLst>
            <pc:docMk/>
            <pc:sldMk cId="507828950" sldId="300"/>
            <ac:picMk id="5" creationId="{E0C67B53-DE51-4309-99C2-3DC88B65B490}"/>
          </ac:picMkLst>
        </pc:picChg>
        <pc:picChg chg="mod">
          <ac:chgData name="Keith Vozel" userId="30d70a29-04db-46fe-8744-0e1cbbedeaff" providerId="ADAL" clId="{842EBD98-F16A-48E8-A437-8B064E140DE7}" dt="2018-08-15T12:40:29.309" v="1243" actId="1076"/>
          <ac:picMkLst>
            <pc:docMk/>
            <pc:sldMk cId="507828950" sldId="300"/>
            <ac:picMk id="6" creationId="{30D50473-B3CF-40FA-B970-40CD5FC6B851}"/>
          </ac:picMkLst>
        </pc:picChg>
      </pc:sldChg>
      <pc:sldChg chg="addSp delSp modSp modAnim">
        <pc:chgData name="Keith Vozel" userId="30d70a29-04db-46fe-8744-0e1cbbedeaff" providerId="ADAL" clId="{842EBD98-F16A-48E8-A437-8B064E140DE7}" dt="2018-08-15T14:08:38.911" v="1507" actId="6549"/>
        <pc:sldMkLst>
          <pc:docMk/>
          <pc:sldMk cId="605676995" sldId="301"/>
        </pc:sldMkLst>
        <pc:spChg chg="mod">
          <ac:chgData name="Keith Vozel" userId="30d70a29-04db-46fe-8744-0e1cbbedeaff" providerId="ADAL" clId="{842EBD98-F16A-48E8-A437-8B064E140DE7}" dt="2018-08-15T14:08:38.911" v="1507" actId="6549"/>
          <ac:spMkLst>
            <pc:docMk/>
            <pc:sldMk cId="605676995" sldId="301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21:58.996" v="88" actId="478"/>
          <ac:spMkLst>
            <pc:docMk/>
            <pc:sldMk cId="605676995" sldId="301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3:36:52.506" v="1337" actId="20577"/>
          <ac:spMkLst>
            <pc:docMk/>
            <pc:sldMk cId="605676995" sldId="301"/>
            <ac:spMk id="6" creationId="{80ECD394-B2BD-42BD-A86D-5FF28EA9BCE2}"/>
          </ac:spMkLst>
        </pc:spChg>
        <pc:spChg chg="add mod">
          <ac:chgData name="Keith Vozel" userId="30d70a29-04db-46fe-8744-0e1cbbedeaff" providerId="ADAL" clId="{842EBD98-F16A-48E8-A437-8B064E140DE7}" dt="2018-08-15T11:26:41.033" v="235" actId="1076"/>
          <ac:spMkLst>
            <pc:docMk/>
            <pc:sldMk cId="605676995" sldId="301"/>
            <ac:spMk id="7" creationId="{945CFD68-A76B-42DD-81A9-6E7D3257A59D}"/>
          </ac:spMkLst>
        </pc:spChg>
        <pc:spChg chg="add mod">
          <ac:chgData name="Keith Vozel" userId="30d70a29-04db-46fe-8744-0e1cbbedeaff" providerId="ADAL" clId="{842EBD98-F16A-48E8-A437-8B064E140DE7}" dt="2018-08-15T11:27:05.357" v="244" actId="1037"/>
          <ac:spMkLst>
            <pc:docMk/>
            <pc:sldMk cId="605676995" sldId="301"/>
            <ac:spMk id="9" creationId="{207284E5-CA6A-407D-812B-B59C287E3EF6}"/>
          </ac:spMkLst>
        </pc:spChg>
        <pc:spChg chg="add mod">
          <ac:chgData name="Keith Vozel" userId="30d70a29-04db-46fe-8744-0e1cbbedeaff" providerId="ADAL" clId="{842EBD98-F16A-48E8-A437-8B064E140DE7}" dt="2018-08-15T11:27:05.357" v="244" actId="1037"/>
          <ac:spMkLst>
            <pc:docMk/>
            <pc:sldMk cId="605676995" sldId="301"/>
            <ac:spMk id="10" creationId="{58B6DBF5-80AA-47B5-A862-7C5923A63F24}"/>
          </ac:spMkLst>
        </pc:spChg>
        <pc:spChg chg="add mod">
          <ac:chgData name="Keith Vozel" userId="30d70a29-04db-46fe-8744-0e1cbbedeaff" providerId="ADAL" clId="{842EBD98-F16A-48E8-A437-8B064E140DE7}" dt="2018-08-15T11:26:59.473" v="240" actId="1076"/>
          <ac:spMkLst>
            <pc:docMk/>
            <pc:sldMk cId="605676995" sldId="301"/>
            <ac:spMk id="12" creationId="{019A1D56-63E4-46FE-81CE-D8C4B58A012D}"/>
          </ac:spMkLst>
        </pc:spChg>
        <pc:spChg chg="add mod">
          <ac:chgData name="Keith Vozel" userId="30d70a29-04db-46fe-8744-0e1cbbedeaff" providerId="ADAL" clId="{842EBD98-F16A-48E8-A437-8B064E140DE7}" dt="2018-08-15T11:26:05.161" v="228" actId="20577"/>
          <ac:spMkLst>
            <pc:docMk/>
            <pc:sldMk cId="605676995" sldId="301"/>
            <ac:spMk id="13" creationId="{AEF82A86-45D0-4A33-805F-7D96E874D583}"/>
          </ac:spMkLst>
        </pc:spChg>
        <pc:picChg chg="add mod">
          <ac:chgData name="Keith Vozel" userId="30d70a29-04db-46fe-8744-0e1cbbedeaff" providerId="ADAL" clId="{842EBD98-F16A-48E8-A437-8B064E140DE7}" dt="2018-08-15T11:23:15.001" v="114" actId="1076"/>
          <ac:picMkLst>
            <pc:docMk/>
            <pc:sldMk cId="605676995" sldId="301"/>
            <ac:picMk id="5" creationId="{91310842-14E5-4A01-BBC5-C5DB9AA0667D}"/>
          </ac:picMkLst>
        </pc:picChg>
        <pc:picChg chg="add mod">
          <ac:chgData name="Keith Vozel" userId="30d70a29-04db-46fe-8744-0e1cbbedeaff" providerId="ADAL" clId="{842EBD98-F16A-48E8-A437-8B064E140DE7}" dt="2018-08-15T11:27:05.357" v="244" actId="1037"/>
          <ac:picMkLst>
            <pc:docMk/>
            <pc:sldMk cId="605676995" sldId="301"/>
            <ac:picMk id="8" creationId="{0769D1D9-B1DD-4AEF-A47C-0A7FBF8B5F05}"/>
          </ac:picMkLst>
        </pc:picChg>
        <pc:picChg chg="add mod">
          <ac:chgData name="Keith Vozel" userId="30d70a29-04db-46fe-8744-0e1cbbedeaff" providerId="ADAL" clId="{842EBD98-F16A-48E8-A437-8B064E140DE7}" dt="2018-08-15T11:25:07.153" v="162" actId="1076"/>
          <ac:picMkLst>
            <pc:docMk/>
            <pc:sldMk cId="605676995" sldId="301"/>
            <ac:picMk id="11" creationId="{B36D62B2-5891-49EC-B2C2-3EA28E8710ED}"/>
          </ac:picMkLst>
        </pc:picChg>
      </pc:sldChg>
      <pc:sldChg chg="addSp delSp modSp del addAnim delAnim modAnim">
        <pc:chgData name="Keith Vozel" userId="30d70a29-04db-46fe-8744-0e1cbbedeaff" providerId="ADAL" clId="{842EBD98-F16A-48E8-A437-8B064E140DE7}" dt="2018-08-15T13:20:59.207" v="1306" actId="2696"/>
        <pc:sldMkLst>
          <pc:docMk/>
          <pc:sldMk cId="527425320" sldId="302"/>
        </pc:sldMkLst>
        <pc:spChg chg="mod">
          <ac:chgData name="Keith Vozel" userId="30d70a29-04db-46fe-8744-0e1cbbedeaff" providerId="ADAL" clId="{842EBD98-F16A-48E8-A437-8B064E140DE7}" dt="2018-08-15T11:28:01.001" v="275" actId="20577"/>
          <ac:spMkLst>
            <pc:docMk/>
            <pc:sldMk cId="527425320" sldId="302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28:07.857" v="276" actId="478"/>
          <ac:spMkLst>
            <pc:docMk/>
            <pc:sldMk cId="527425320" sldId="302"/>
            <ac:spMk id="3" creationId="{49F58307-B9AC-40E0-977D-C4E2874D63D4}"/>
          </ac:spMkLst>
        </pc:spChg>
        <pc:spChg chg="add del mod">
          <ac:chgData name="Keith Vozel" userId="30d70a29-04db-46fe-8744-0e1cbbedeaff" providerId="ADAL" clId="{842EBD98-F16A-48E8-A437-8B064E140DE7}" dt="2018-08-15T11:30:09.652" v="286" actId="478"/>
          <ac:spMkLst>
            <pc:docMk/>
            <pc:sldMk cId="527425320" sldId="302"/>
            <ac:spMk id="51" creationId="{ACC9E3AC-304F-4C86-B026-767F253C03CD}"/>
          </ac:spMkLst>
        </pc:spChg>
        <pc:spChg chg="del mod topLvl">
          <ac:chgData name="Keith Vozel" userId="30d70a29-04db-46fe-8744-0e1cbbedeaff" providerId="ADAL" clId="{842EBD98-F16A-48E8-A437-8B064E140DE7}" dt="2018-08-15T11:31:54.740" v="305" actId="478"/>
          <ac:spMkLst>
            <pc:docMk/>
            <pc:sldMk cId="527425320" sldId="302"/>
            <ac:spMk id="56" creationId="{DA0DEECE-AF05-4D92-AEC7-D29C71121F8C}"/>
          </ac:spMkLst>
        </pc:spChg>
        <pc:spChg chg="mod">
          <ac:chgData name="Keith Vozel" userId="30d70a29-04db-46fe-8744-0e1cbbedeaff" providerId="ADAL" clId="{842EBD98-F16A-48E8-A437-8B064E140DE7}" dt="2018-08-15T11:32:19.532" v="308" actId="1076"/>
          <ac:spMkLst>
            <pc:docMk/>
            <pc:sldMk cId="527425320" sldId="302"/>
            <ac:spMk id="61" creationId="{8E4FCC51-8F56-4425-B20F-C7EFA36C8B6F}"/>
          </ac:spMkLst>
        </pc:spChg>
        <pc:spChg chg="del">
          <ac:chgData name="Keith Vozel" userId="30d70a29-04db-46fe-8744-0e1cbbedeaff" providerId="ADAL" clId="{842EBD98-F16A-48E8-A437-8B064E140DE7}" dt="2018-08-15T11:34:28.715" v="334" actId="478"/>
          <ac:spMkLst>
            <pc:docMk/>
            <pc:sldMk cId="527425320" sldId="302"/>
            <ac:spMk id="63" creationId="{93007ABE-4F34-4160-B65E-30F7D48596C5}"/>
          </ac:spMkLst>
        </pc:spChg>
        <pc:spChg chg="mod">
          <ac:chgData name="Keith Vozel" userId="30d70a29-04db-46fe-8744-0e1cbbedeaff" providerId="ADAL" clId="{842EBD98-F16A-48E8-A437-8B064E140DE7}" dt="2018-08-15T11:38:34.602" v="350" actId="6549"/>
          <ac:spMkLst>
            <pc:docMk/>
            <pc:sldMk cId="527425320" sldId="302"/>
            <ac:spMk id="74" creationId="{9F690757-3A14-4E46-AD33-68BF1DD946B3}"/>
          </ac:spMkLst>
        </pc:spChg>
        <pc:spChg chg="mod">
          <ac:chgData name="Keith Vozel" userId="30d70a29-04db-46fe-8744-0e1cbbedeaff" providerId="ADAL" clId="{842EBD98-F16A-48E8-A437-8B064E140DE7}" dt="2018-08-15T11:37:09.329" v="344" actId="1076"/>
          <ac:spMkLst>
            <pc:docMk/>
            <pc:sldMk cId="527425320" sldId="302"/>
            <ac:spMk id="76" creationId="{31097E87-70F5-42DC-AF34-9908402A4C5B}"/>
          </ac:spMkLst>
        </pc:spChg>
        <pc:spChg chg="mod">
          <ac:chgData name="Keith Vozel" userId="30d70a29-04db-46fe-8744-0e1cbbedeaff" providerId="ADAL" clId="{842EBD98-F16A-48E8-A437-8B064E140DE7}" dt="2018-08-15T12:44:59.777" v="1261" actId="1035"/>
          <ac:spMkLst>
            <pc:docMk/>
            <pc:sldMk cId="527425320" sldId="302"/>
            <ac:spMk id="153" creationId="{9D7A0774-C11D-46D1-B371-7E463299F47E}"/>
          </ac:spMkLst>
        </pc:spChg>
        <pc:spChg chg="del">
          <ac:chgData name="Keith Vozel" userId="30d70a29-04db-46fe-8744-0e1cbbedeaff" providerId="ADAL" clId="{842EBD98-F16A-48E8-A437-8B064E140DE7}" dt="2018-08-15T12:44:11.260" v="1255" actId="478"/>
          <ac:spMkLst>
            <pc:docMk/>
            <pc:sldMk cId="527425320" sldId="302"/>
            <ac:spMk id="154" creationId="{9E3B0BAF-BEFE-4FF9-89D3-0A09C1DCE32F}"/>
          </ac:spMkLst>
        </pc:spChg>
        <pc:spChg chg="add del mod">
          <ac:chgData name="Keith Vozel" userId="30d70a29-04db-46fe-8744-0e1cbbedeaff" providerId="ADAL" clId="{842EBD98-F16A-48E8-A437-8B064E140DE7}" dt="2018-08-15T12:44:59.777" v="1261" actId="1035"/>
          <ac:spMkLst>
            <pc:docMk/>
            <pc:sldMk cId="527425320" sldId="302"/>
            <ac:spMk id="155" creationId="{1D1D5E87-384A-4669-B5EA-0E600A3AEEDC}"/>
          </ac:spMkLst>
        </pc:spChg>
        <pc:spChg chg="del">
          <ac:chgData name="Keith Vozel" userId="30d70a29-04db-46fe-8744-0e1cbbedeaff" providerId="ADAL" clId="{842EBD98-F16A-48E8-A437-8B064E140DE7}" dt="2018-08-15T12:44:18.111" v="1258" actId="478"/>
          <ac:spMkLst>
            <pc:docMk/>
            <pc:sldMk cId="527425320" sldId="302"/>
            <ac:spMk id="156" creationId="{28FC43B2-4CFB-42A1-AD61-A03606249246}"/>
          </ac:spMkLst>
        </pc:spChg>
        <pc:spChg chg="mod">
          <ac:chgData name="Keith Vozel" userId="30d70a29-04db-46fe-8744-0e1cbbedeaff" providerId="ADAL" clId="{842EBD98-F16A-48E8-A437-8B064E140DE7}" dt="2018-08-15T12:44:59.777" v="1261" actId="1035"/>
          <ac:spMkLst>
            <pc:docMk/>
            <pc:sldMk cId="527425320" sldId="302"/>
            <ac:spMk id="157" creationId="{2A1BBC5D-32AF-4F45-BB9E-9589CFE03329}"/>
          </ac:spMkLst>
        </pc:spChg>
        <pc:spChg chg="mod">
          <ac:chgData name="Keith Vozel" userId="30d70a29-04db-46fe-8744-0e1cbbedeaff" providerId="ADAL" clId="{842EBD98-F16A-48E8-A437-8B064E140DE7}" dt="2018-08-15T12:44:59.777" v="1261" actId="1035"/>
          <ac:spMkLst>
            <pc:docMk/>
            <pc:sldMk cId="527425320" sldId="302"/>
            <ac:spMk id="158" creationId="{2D3A9E64-C2E0-46FA-B94B-63EDDA1F0D7A}"/>
          </ac:spMkLst>
        </pc:spChg>
        <pc:grpChg chg="add mod">
          <ac:chgData name="Keith Vozel" userId="30d70a29-04db-46fe-8744-0e1cbbedeaff" providerId="ADAL" clId="{842EBD98-F16A-48E8-A437-8B064E140DE7}" dt="2018-08-15T11:35:11.713" v="336" actId="12788"/>
          <ac:grpSpMkLst>
            <pc:docMk/>
            <pc:sldMk cId="527425320" sldId="302"/>
            <ac:grpSpMk id="5" creationId="{907F2CDE-EED7-432B-B7C9-F55B670815D3}"/>
          </ac:grpSpMkLst>
        </pc:grpChg>
        <pc:grpChg chg="mod">
          <ac:chgData name="Keith Vozel" userId="30d70a29-04db-46fe-8744-0e1cbbedeaff" providerId="ADAL" clId="{842EBD98-F16A-48E8-A437-8B064E140DE7}" dt="2018-08-15T11:35:11.713" v="336" actId="12788"/>
          <ac:grpSpMkLst>
            <pc:docMk/>
            <pc:sldMk cId="527425320" sldId="302"/>
            <ac:grpSpMk id="7" creationId="{254387E0-301E-4276-ABCB-C12039AD1053}"/>
          </ac:grpSpMkLst>
        </pc:grpChg>
        <pc:grpChg chg="add mod">
          <ac:chgData name="Keith Vozel" userId="30d70a29-04db-46fe-8744-0e1cbbedeaff" providerId="ADAL" clId="{842EBD98-F16A-48E8-A437-8B064E140DE7}" dt="2018-08-15T11:28:58.448" v="281" actId="14100"/>
          <ac:grpSpMkLst>
            <pc:docMk/>
            <pc:sldMk cId="527425320" sldId="302"/>
            <ac:grpSpMk id="10" creationId="{8965CDD1-6A0D-43F7-B73F-C3604A229939}"/>
          </ac:grpSpMkLst>
        </pc:grpChg>
        <pc:grpChg chg="add mod">
          <ac:chgData name="Keith Vozel" userId="30d70a29-04db-46fe-8744-0e1cbbedeaff" providerId="ADAL" clId="{842EBD98-F16A-48E8-A437-8B064E140DE7}" dt="2018-08-15T11:28:58.448" v="281" actId="14100"/>
          <ac:grpSpMkLst>
            <pc:docMk/>
            <pc:sldMk cId="527425320" sldId="302"/>
            <ac:grpSpMk id="15" creationId="{32010C90-D278-4B3C-908A-FA00033CC19D}"/>
          </ac:grpSpMkLst>
        </pc:grpChg>
        <pc:grpChg chg="add mod">
          <ac:chgData name="Keith Vozel" userId="30d70a29-04db-46fe-8744-0e1cbbedeaff" providerId="ADAL" clId="{842EBD98-F16A-48E8-A437-8B064E140DE7}" dt="2018-08-15T11:28:58.448" v="281" actId="14100"/>
          <ac:grpSpMkLst>
            <pc:docMk/>
            <pc:sldMk cId="527425320" sldId="302"/>
            <ac:grpSpMk id="20" creationId="{ADB682C0-C648-4A0A-AC43-B6CBA7068207}"/>
          </ac:grpSpMkLst>
        </pc:grpChg>
        <pc:grpChg chg="add del">
          <ac:chgData name="Keith Vozel" userId="30d70a29-04db-46fe-8744-0e1cbbedeaff" providerId="ADAL" clId="{842EBD98-F16A-48E8-A437-8B064E140DE7}" dt="2018-08-15T11:29:43.626" v="283"/>
          <ac:grpSpMkLst>
            <pc:docMk/>
            <pc:sldMk cId="527425320" sldId="302"/>
            <ac:grpSpMk id="28" creationId="{331BBC7F-E0A6-4D6E-80B1-9247CA92E21B}"/>
          </ac:grpSpMkLst>
        </pc:grpChg>
        <pc:grpChg chg="add del">
          <ac:chgData name="Keith Vozel" userId="30d70a29-04db-46fe-8744-0e1cbbedeaff" providerId="ADAL" clId="{842EBD98-F16A-48E8-A437-8B064E140DE7}" dt="2018-08-15T11:29:43.626" v="283"/>
          <ac:grpSpMkLst>
            <pc:docMk/>
            <pc:sldMk cId="527425320" sldId="302"/>
            <ac:grpSpMk id="33" creationId="{305A1117-930F-4382-ACF5-35AA10380824}"/>
          </ac:grpSpMkLst>
        </pc:grpChg>
        <pc:grpChg chg="add del">
          <ac:chgData name="Keith Vozel" userId="30d70a29-04db-46fe-8744-0e1cbbedeaff" providerId="ADAL" clId="{842EBD98-F16A-48E8-A437-8B064E140DE7}" dt="2018-08-15T11:29:43.626" v="283"/>
          <ac:grpSpMkLst>
            <pc:docMk/>
            <pc:sldMk cId="527425320" sldId="302"/>
            <ac:grpSpMk id="38" creationId="{61223B0F-882D-4143-A683-06382570A28A}"/>
          </ac:grpSpMkLst>
        </pc:grpChg>
        <pc:grpChg chg="add del">
          <ac:chgData name="Keith Vozel" userId="30d70a29-04db-46fe-8744-0e1cbbedeaff" providerId="ADAL" clId="{842EBD98-F16A-48E8-A437-8B064E140DE7}" dt="2018-08-15T11:29:43.626" v="283"/>
          <ac:grpSpMkLst>
            <pc:docMk/>
            <pc:sldMk cId="527425320" sldId="302"/>
            <ac:grpSpMk id="43" creationId="{E2D32BDB-CDD8-4D24-BB36-C7EFD46A219B}"/>
          </ac:grpSpMkLst>
        </pc:grpChg>
        <pc:grpChg chg="add del mod ord">
          <ac:chgData name="Keith Vozel" userId="30d70a29-04db-46fe-8744-0e1cbbedeaff" providerId="ADAL" clId="{842EBD98-F16A-48E8-A437-8B064E140DE7}" dt="2018-08-15T11:30:31.464" v="290" actId="165"/>
          <ac:grpSpMkLst>
            <pc:docMk/>
            <pc:sldMk cId="527425320" sldId="302"/>
            <ac:grpSpMk id="52" creationId="{21806D3A-F52A-43BC-988A-A5EBC64786C1}"/>
          </ac:grpSpMkLst>
        </pc:grpChg>
        <pc:grpChg chg="add mod">
          <ac:chgData name="Keith Vozel" userId="30d70a29-04db-46fe-8744-0e1cbbedeaff" providerId="ADAL" clId="{842EBD98-F16A-48E8-A437-8B064E140DE7}" dt="2018-08-15T11:35:11.713" v="336" actId="12788"/>
          <ac:grpSpMkLst>
            <pc:docMk/>
            <pc:sldMk cId="527425320" sldId="302"/>
            <ac:grpSpMk id="57" creationId="{36C20F9E-B52B-4DDD-A9AA-EFAB367DA489}"/>
          </ac:grpSpMkLst>
        </pc:grpChg>
        <pc:grpChg chg="add mod">
          <ac:chgData name="Keith Vozel" userId="30d70a29-04db-46fe-8744-0e1cbbedeaff" providerId="ADAL" clId="{842EBD98-F16A-48E8-A437-8B064E140DE7}" dt="2018-08-15T11:33:52.874" v="323" actId="1076"/>
          <ac:grpSpMkLst>
            <pc:docMk/>
            <pc:sldMk cId="527425320" sldId="302"/>
            <ac:grpSpMk id="62" creationId="{75D73EC8-BC5D-489B-B59C-218E8A5FC689}"/>
          </ac:grpSpMkLst>
        </pc:grpChg>
        <pc:grpChg chg="add mod">
          <ac:chgData name="Keith Vozel" userId="30d70a29-04db-46fe-8744-0e1cbbedeaff" providerId="ADAL" clId="{842EBD98-F16A-48E8-A437-8B064E140DE7}" dt="2018-08-15T11:35:57.098" v="342" actId="1076"/>
          <ac:grpSpMkLst>
            <pc:docMk/>
            <pc:sldMk cId="527425320" sldId="302"/>
            <ac:grpSpMk id="68" creationId="{D9D27084-4D88-400A-8D4A-6CDFB5D0BE22}"/>
          </ac:grpSpMkLst>
        </pc:grpChg>
        <pc:grpChg chg="add del mod">
          <ac:chgData name="Keith Vozel" userId="30d70a29-04db-46fe-8744-0e1cbbedeaff" providerId="ADAL" clId="{842EBD98-F16A-48E8-A437-8B064E140DE7}" dt="2018-08-15T12:44:14.167" v="1257" actId="478"/>
          <ac:grpSpMkLst>
            <pc:docMk/>
            <pc:sldMk cId="527425320" sldId="302"/>
            <ac:grpSpMk id="148" creationId="{6FE1AE5C-9D4D-402B-B307-5C10A6963E76}"/>
          </ac:grpSpMkLst>
        </pc:grpChg>
        <pc:picChg chg="del mod topLvl">
          <ac:chgData name="Keith Vozel" userId="30d70a29-04db-46fe-8744-0e1cbbedeaff" providerId="ADAL" clId="{842EBD98-F16A-48E8-A437-8B064E140DE7}" dt="2018-08-15T11:31:54.740" v="305" actId="478"/>
          <ac:picMkLst>
            <pc:docMk/>
            <pc:sldMk cId="527425320" sldId="302"/>
            <ac:picMk id="53" creationId="{E455FB93-08BB-4BC4-8790-585A88D94F0F}"/>
          </ac:picMkLst>
        </pc:picChg>
        <pc:picChg chg="del mod topLvl">
          <ac:chgData name="Keith Vozel" userId="30d70a29-04db-46fe-8744-0e1cbbedeaff" providerId="ADAL" clId="{842EBD98-F16A-48E8-A437-8B064E140DE7}" dt="2018-08-15T11:31:54.740" v="305" actId="478"/>
          <ac:picMkLst>
            <pc:docMk/>
            <pc:sldMk cId="527425320" sldId="302"/>
            <ac:picMk id="54" creationId="{7CF3E5C2-568E-4ED1-9E3C-AEE73878A762}"/>
          </ac:picMkLst>
        </pc:picChg>
        <pc:picChg chg="del mod topLvl">
          <ac:chgData name="Keith Vozel" userId="30d70a29-04db-46fe-8744-0e1cbbedeaff" providerId="ADAL" clId="{842EBD98-F16A-48E8-A437-8B064E140DE7}" dt="2018-08-15T11:31:54.740" v="305" actId="478"/>
          <ac:picMkLst>
            <pc:docMk/>
            <pc:sldMk cId="527425320" sldId="302"/>
            <ac:picMk id="55" creationId="{967AD7C9-AA7B-43F2-9055-A31805067DEA}"/>
          </ac:picMkLst>
        </pc:picChg>
        <pc:picChg chg="mod">
          <ac:chgData name="Keith Vozel" userId="30d70a29-04db-46fe-8744-0e1cbbedeaff" providerId="ADAL" clId="{842EBD98-F16A-48E8-A437-8B064E140DE7}" dt="2018-08-15T11:35:22.127" v="339" actId="1037"/>
          <ac:picMkLst>
            <pc:docMk/>
            <pc:sldMk cId="527425320" sldId="302"/>
            <ac:picMk id="58" creationId="{DB7F37C6-B83B-4B9F-86CF-8707C2B26A8B}"/>
          </ac:picMkLst>
        </pc:picChg>
        <pc:picChg chg="mod">
          <ac:chgData name="Keith Vozel" userId="30d70a29-04db-46fe-8744-0e1cbbedeaff" providerId="ADAL" clId="{842EBD98-F16A-48E8-A437-8B064E140DE7}" dt="2018-08-15T11:35:22.127" v="339" actId="1037"/>
          <ac:picMkLst>
            <pc:docMk/>
            <pc:sldMk cId="527425320" sldId="302"/>
            <ac:picMk id="59" creationId="{3B4221F4-7903-438D-9E8C-70A2909A9092}"/>
          </ac:picMkLst>
        </pc:picChg>
        <pc:picChg chg="mod">
          <ac:chgData name="Keith Vozel" userId="30d70a29-04db-46fe-8744-0e1cbbedeaff" providerId="ADAL" clId="{842EBD98-F16A-48E8-A437-8B064E140DE7}" dt="2018-08-15T11:35:22.127" v="339" actId="1037"/>
          <ac:picMkLst>
            <pc:docMk/>
            <pc:sldMk cId="527425320" sldId="302"/>
            <ac:picMk id="60" creationId="{5A7D644D-5DB9-456B-826D-F14F65B712B8}"/>
          </ac:picMkLst>
        </pc:picChg>
        <pc:picChg chg="mod">
          <ac:chgData name="Keith Vozel" userId="30d70a29-04db-46fe-8744-0e1cbbedeaff" providerId="ADAL" clId="{842EBD98-F16A-48E8-A437-8B064E140DE7}" dt="2018-08-15T11:35:28.622" v="340" actId="1038"/>
          <ac:picMkLst>
            <pc:docMk/>
            <pc:sldMk cId="527425320" sldId="302"/>
            <ac:picMk id="64" creationId="{6D576CF8-605A-44B0-86D6-26D53FDA0A47}"/>
          </ac:picMkLst>
        </pc:picChg>
        <pc:picChg chg="mod">
          <ac:chgData name="Keith Vozel" userId="30d70a29-04db-46fe-8744-0e1cbbedeaff" providerId="ADAL" clId="{842EBD98-F16A-48E8-A437-8B064E140DE7}" dt="2018-08-15T11:35:28.622" v="340" actId="1038"/>
          <ac:picMkLst>
            <pc:docMk/>
            <pc:sldMk cId="527425320" sldId="302"/>
            <ac:picMk id="65" creationId="{81E8A918-59C9-4C2C-A9B4-C1BE7F9885CC}"/>
          </ac:picMkLst>
        </pc:picChg>
        <pc:picChg chg="mod">
          <ac:chgData name="Keith Vozel" userId="30d70a29-04db-46fe-8744-0e1cbbedeaff" providerId="ADAL" clId="{842EBD98-F16A-48E8-A437-8B064E140DE7}" dt="2018-08-15T11:35:28.622" v="340" actId="1038"/>
          <ac:picMkLst>
            <pc:docMk/>
            <pc:sldMk cId="527425320" sldId="302"/>
            <ac:picMk id="66" creationId="{A0157AB2-1577-4AA0-82A2-5E3956D513A1}"/>
          </ac:picMkLst>
        </pc:picChg>
        <pc:picChg chg="add del">
          <ac:chgData name="Keith Vozel" userId="30d70a29-04db-46fe-8744-0e1cbbedeaff" providerId="ADAL" clId="{842EBD98-F16A-48E8-A437-8B064E140DE7}" dt="2018-08-15T12:44:04.190" v="1252" actId="478"/>
          <ac:picMkLst>
            <pc:docMk/>
            <pc:sldMk cId="527425320" sldId="302"/>
            <ac:picMk id="150" creationId="{18AF47B8-9EBF-4F55-BEC7-C5E58158E853}"/>
          </ac:picMkLst>
        </pc:picChg>
        <pc:picChg chg="mod">
          <ac:chgData name="Keith Vozel" userId="30d70a29-04db-46fe-8744-0e1cbbedeaff" providerId="ADAL" clId="{842EBD98-F16A-48E8-A437-8B064E140DE7}" dt="2018-08-15T12:44:59.777" v="1261" actId="1035"/>
          <ac:picMkLst>
            <pc:docMk/>
            <pc:sldMk cId="527425320" sldId="302"/>
            <ac:picMk id="151" creationId="{E75D1254-B734-4022-B2F5-C174F023E88F}"/>
          </ac:picMkLst>
        </pc:picChg>
      </pc:sldChg>
      <pc:sldChg chg="addSp delSp modSp modAnim">
        <pc:chgData name="Keith Vozel" userId="30d70a29-04db-46fe-8744-0e1cbbedeaff" providerId="ADAL" clId="{842EBD98-F16A-48E8-A437-8B064E140DE7}" dt="2018-08-15T11:42:51.169" v="462" actId="20577"/>
        <pc:sldMkLst>
          <pc:docMk/>
          <pc:sldMk cId="146119722" sldId="303"/>
        </pc:sldMkLst>
        <pc:spChg chg="mod">
          <ac:chgData name="Keith Vozel" userId="30d70a29-04db-46fe-8744-0e1cbbedeaff" providerId="ADAL" clId="{842EBD98-F16A-48E8-A437-8B064E140DE7}" dt="2018-08-15T11:42:51.169" v="462" actId="20577"/>
          <ac:spMkLst>
            <pc:docMk/>
            <pc:sldMk cId="146119722" sldId="303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39:04.650" v="376" actId="478"/>
          <ac:spMkLst>
            <pc:docMk/>
            <pc:sldMk cId="146119722" sldId="303"/>
            <ac:spMk id="3" creationId="{49F58307-B9AC-40E0-977D-C4E2874D63D4}"/>
          </ac:spMkLst>
        </pc:spChg>
        <pc:spChg chg="mod">
          <ac:chgData name="Keith Vozel" userId="30d70a29-04db-46fe-8744-0e1cbbedeaff" providerId="ADAL" clId="{842EBD98-F16A-48E8-A437-8B064E140DE7}" dt="2018-08-15T11:41:08.121" v="395" actId="1076"/>
          <ac:spMkLst>
            <pc:docMk/>
            <pc:sldMk cId="146119722" sldId="303"/>
            <ac:spMk id="7" creationId="{6DBE2EB4-0924-49C6-8354-521CB62AC96F}"/>
          </ac:spMkLst>
        </pc:spChg>
        <pc:spChg chg="mod">
          <ac:chgData name="Keith Vozel" userId="30d70a29-04db-46fe-8744-0e1cbbedeaff" providerId="ADAL" clId="{842EBD98-F16A-48E8-A437-8B064E140DE7}" dt="2018-08-15T11:40:47.201" v="392" actId="1076"/>
          <ac:spMkLst>
            <pc:docMk/>
            <pc:sldMk cId="146119722" sldId="303"/>
            <ac:spMk id="17" creationId="{EC4E3908-E2BE-4E6A-9DA8-D7CF2E10645E}"/>
          </ac:spMkLst>
        </pc:spChg>
        <pc:spChg chg="mod">
          <ac:chgData name="Keith Vozel" userId="30d70a29-04db-46fe-8744-0e1cbbedeaff" providerId="ADAL" clId="{842EBD98-F16A-48E8-A437-8B064E140DE7}" dt="2018-08-15T11:41:16.705" v="397" actId="1076"/>
          <ac:spMkLst>
            <pc:docMk/>
            <pc:sldMk cId="146119722" sldId="303"/>
            <ac:spMk id="27" creationId="{87F4D915-115C-4C17-9929-B28C012296BA}"/>
          </ac:spMkLst>
        </pc:spChg>
        <pc:spChg chg="mod">
          <ac:chgData name="Keith Vozel" userId="30d70a29-04db-46fe-8744-0e1cbbedeaff" providerId="ADAL" clId="{842EBD98-F16A-48E8-A437-8B064E140DE7}" dt="2018-08-15T11:40:58.889" v="394" actId="1076"/>
          <ac:spMkLst>
            <pc:docMk/>
            <pc:sldMk cId="146119722" sldId="303"/>
            <ac:spMk id="37" creationId="{4C429FFA-CFC0-47CC-AD35-5A0532A96E7F}"/>
          </ac:spMkLst>
        </pc:spChg>
        <pc:grpChg chg="add mod">
          <ac:chgData name="Keith Vozel" userId="30d70a29-04db-46fe-8744-0e1cbbedeaff" providerId="ADAL" clId="{842EBD98-F16A-48E8-A437-8B064E140DE7}" dt="2018-08-15T11:41:34.243" v="398" actId="554"/>
          <ac:grpSpMkLst>
            <pc:docMk/>
            <pc:sldMk cId="146119722" sldId="303"/>
            <ac:grpSpMk id="5" creationId="{92DA9BDE-B42A-492A-B0CC-2EC38CBC833C}"/>
          </ac:grpSpMkLst>
        </pc:grpChg>
        <pc:grpChg chg="add mod">
          <ac:chgData name="Keith Vozel" userId="30d70a29-04db-46fe-8744-0e1cbbedeaff" providerId="ADAL" clId="{842EBD98-F16A-48E8-A437-8B064E140DE7}" dt="2018-08-15T11:41:34.243" v="398" actId="554"/>
          <ac:grpSpMkLst>
            <pc:docMk/>
            <pc:sldMk cId="146119722" sldId="303"/>
            <ac:grpSpMk id="15" creationId="{2749D1AA-49CF-4185-83D1-9DCAB7D3F360}"/>
          </ac:grpSpMkLst>
        </pc:grpChg>
        <pc:grpChg chg="add mod">
          <ac:chgData name="Keith Vozel" userId="30d70a29-04db-46fe-8744-0e1cbbedeaff" providerId="ADAL" clId="{842EBD98-F16A-48E8-A437-8B064E140DE7}" dt="2018-08-15T11:40:16.505" v="388" actId="1076"/>
          <ac:grpSpMkLst>
            <pc:docMk/>
            <pc:sldMk cId="146119722" sldId="303"/>
            <ac:grpSpMk id="25" creationId="{A41B6F7F-6A70-4D52-A4D0-894776B7BA1F}"/>
          </ac:grpSpMkLst>
        </pc:grpChg>
        <pc:grpChg chg="add mod">
          <ac:chgData name="Keith Vozel" userId="30d70a29-04db-46fe-8744-0e1cbbedeaff" providerId="ADAL" clId="{842EBD98-F16A-48E8-A437-8B064E140DE7}" dt="2018-08-15T11:40:16.505" v="388" actId="1076"/>
          <ac:grpSpMkLst>
            <pc:docMk/>
            <pc:sldMk cId="146119722" sldId="303"/>
            <ac:grpSpMk id="35" creationId="{07E07950-22A2-47D8-A7D4-748E39B1E93A}"/>
          </ac:grpSpMkLst>
        </pc:grpChg>
      </pc:sldChg>
      <pc:sldChg chg="addSp delSp modSp delAnim modAnim">
        <pc:chgData name="Keith Vozel" userId="30d70a29-04db-46fe-8744-0e1cbbedeaff" providerId="ADAL" clId="{842EBD98-F16A-48E8-A437-8B064E140DE7}" dt="2018-08-15T15:28:03.617" v="1568" actId="1076"/>
        <pc:sldMkLst>
          <pc:docMk/>
          <pc:sldMk cId="2628530148" sldId="304"/>
        </pc:sldMkLst>
        <pc:spChg chg="mod">
          <ac:chgData name="Keith Vozel" userId="30d70a29-04db-46fe-8744-0e1cbbedeaff" providerId="ADAL" clId="{842EBD98-F16A-48E8-A437-8B064E140DE7}" dt="2018-08-15T11:42:58.521" v="473" actId="20577"/>
          <ac:spMkLst>
            <pc:docMk/>
            <pc:sldMk cId="2628530148" sldId="304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43:07.645" v="474" actId="478"/>
          <ac:spMkLst>
            <pc:docMk/>
            <pc:sldMk cId="2628530148" sldId="304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5:28:03.617" v="1568" actId="1076"/>
          <ac:spMkLst>
            <pc:docMk/>
            <pc:sldMk cId="2628530148" sldId="304"/>
            <ac:spMk id="5" creationId="{02AF63BB-7240-475D-970D-E2968738965E}"/>
          </ac:spMkLst>
        </pc:spChg>
        <pc:spChg chg="del topLvl">
          <ac:chgData name="Keith Vozel" userId="30d70a29-04db-46fe-8744-0e1cbbedeaff" providerId="ADAL" clId="{842EBD98-F16A-48E8-A437-8B064E140DE7}" dt="2018-08-15T15:27:55.733" v="1567" actId="478"/>
          <ac:spMkLst>
            <pc:docMk/>
            <pc:sldMk cId="2628530148" sldId="304"/>
            <ac:spMk id="7" creationId="{56A6BA7B-C8AA-42C9-812D-D513EA5B24EC}"/>
          </ac:spMkLst>
        </pc:spChg>
        <pc:spChg chg="del topLvl">
          <ac:chgData name="Keith Vozel" userId="30d70a29-04db-46fe-8744-0e1cbbedeaff" providerId="ADAL" clId="{842EBD98-F16A-48E8-A437-8B064E140DE7}" dt="2018-08-15T15:27:53.510" v="1566" actId="478"/>
          <ac:spMkLst>
            <pc:docMk/>
            <pc:sldMk cId="2628530148" sldId="304"/>
            <ac:spMk id="8" creationId="{C239D3D0-67A2-456F-8AEE-0F57575193D0}"/>
          </ac:spMkLst>
        </pc:spChg>
        <pc:spChg chg="add del mod">
          <ac:chgData name="Keith Vozel" userId="30d70a29-04db-46fe-8744-0e1cbbedeaff" providerId="ADAL" clId="{842EBD98-F16A-48E8-A437-8B064E140DE7}" dt="2018-08-15T11:51:23.858" v="525" actId="478"/>
          <ac:spMkLst>
            <pc:docMk/>
            <pc:sldMk cId="2628530148" sldId="304"/>
            <ac:spMk id="20" creationId="{351C63EF-406B-4F28-94EB-C7E7E4B3537C}"/>
          </ac:spMkLst>
        </pc:spChg>
        <pc:grpChg chg="add del mod">
          <ac:chgData name="Keith Vozel" userId="30d70a29-04db-46fe-8744-0e1cbbedeaff" providerId="ADAL" clId="{842EBD98-F16A-48E8-A437-8B064E140DE7}" dt="2018-08-15T15:27:53.510" v="1566" actId="478"/>
          <ac:grpSpMkLst>
            <pc:docMk/>
            <pc:sldMk cId="2628530148" sldId="304"/>
            <ac:grpSpMk id="6" creationId="{9A7881D7-6D42-43DA-B175-6B9F4B0FBE62}"/>
          </ac:grpSpMkLst>
        </pc:grpChg>
        <pc:grpChg chg="add del mod">
          <ac:chgData name="Keith Vozel" userId="30d70a29-04db-46fe-8744-0e1cbbedeaff" providerId="ADAL" clId="{842EBD98-F16A-48E8-A437-8B064E140DE7}" dt="2018-08-15T11:47:46.784" v="502"/>
          <ac:grpSpMkLst>
            <pc:docMk/>
            <pc:sldMk cId="2628530148" sldId="304"/>
            <ac:grpSpMk id="10" creationId="{B61B0EDD-3BAE-4767-9F80-0255BE5D5571}"/>
          </ac:grpSpMkLst>
        </pc:grpChg>
        <pc:grpChg chg="add del">
          <ac:chgData name="Keith Vozel" userId="30d70a29-04db-46fe-8744-0e1cbbedeaff" providerId="ADAL" clId="{842EBD98-F16A-48E8-A437-8B064E140DE7}" dt="2018-08-15T11:48:57.221" v="512"/>
          <ac:grpSpMkLst>
            <pc:docMk/>
            <pc:sldMk cId="2628530148" sldId="304"/>
            <ac:grpSpMk id="15" creationId="{6EC420DA-E183-420B-96A1-264ADB810F70}"/>
          </ac:grpSpMkLst>
        </pc:grpChg>
        <pc:grpChg chg="add del mod">
          <ac:chgData name="Keith Vozel" userId="30d70a29-04db-46fe-8744-0e1cbbedeaff" providerId="ADAL" clId="{842EBD98-F16A-48E8-A437-8B064E140DE7}" dt="2018-08-15T11:51:27.427" v="527" actId="478"/>
          <ac:grpSpMkLst>
            <pc:docMk/>
            <pc:sldMk cId="2628530148" sldId="304"/>
            <ac:grpSpMk id="22" creationId="{859C704C-2D43-4E74-893D-E433FCF44567}"/>
          </ac:grpSpMkLst>
        </pc:grpChg>
        <pc:graphicFrameChg chg="add del mod">
          <ac:chgData name="Keith Vozel" userId="30d70a29-04db-46fe-8744-0e1cbbedeaff" providerId="ADAL" clId="{842EBD98-F16A-48E8-A437-8B064E140DE7}" dt="2018-08-15T11:47:46.784" v="502"/>
          <ac:graphicFrameMkLst>
            <pc:docMk/>
            <pc:sldMk cId="2628530148" sldId="304"/>
            <ac:graphicFrameMk id="9" creationId="{CC23AF63-8683-4AB5-81DE-BEC4D7C26D82}"/>
          </ac:graphicFrameMkLst>
        </pc:graphicFrameChg>
        <pc:graphicFrameChg chg="add del mod modGraphic">
          <ac:chgData name="Keith Vozel" userId="30d70a29-04db-46fe-8744-0e1cbbedeaff" providerId="ADAL" clId="{842EBD98-F16A-48E8-A437-8B064E140DE7}" dt="2018-08-15T11:51:29.312" v="528" actId="478"/>
          <ac:graphicFrameMkLst>
            <pc:docMk/>
            <pc:sldMk cId="2628530148" sldId="304"/>
            <ac:graphicFrameMk id="21" creationId="{9BCE2ECB-0240-43A7-832D-D834727EB60E}"/>
          </ac:graphicFrameMkLst>
        </pc:graphicFrameChg>
      </pc:sldChg>
      <pc:sldChg chg="addSp delSp modSp modAnim">
        <pc:chgData name="Keith Vozel" userId="30d70a29-04db-46fe-8744-0e1cbbedeaff" providerId="ADAL" clId="{842EBD98-F16A-48E8-A437-8B064E140DE7}" dt="2018-08-15T14:05:27.184" v="1473" actId="1076"/>
        <pc:sldMkLst>
          <pc:docMk/>
          <pc:sldMk cId="4294526610" sldId="305"/>
        </pc:sldMkLst>
        <pc:spChg chg="mod">
          <ac:chgData name="Keith Vozel" userId="30d70a29-04db-46fe-8744-0e1cbbedeaff" providerId="ADAL" clId="{842EBD98-F16A-48E8-A437-8B064E140DE7}" dt="2018-08-15T11:51:58.221" v="583" actId="20577"/>
          <ac:spMkLst>
            <pc:docMk/>
            <pc:sldMk cId="4294526610" sldId="305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49:23.499" v="516" actId="478"/>
          <ac:spMkLst>
            <pc:docMk/>
            <pc:sldMk cId="4294526610" sldId="305"/>
            <ac:spMk id="3" creationId="{49F58307-B9AC-40E0-977D-C4E2874D63D4}"/>
          </ac:spMkLst>
        </pc:spChg>
        <pc:spChg chg="add del mod ord">
          <ac:chgData name="Keith Vozel" userId="30d70a29-04db-46fe-8744-0e1cbbedeaff" providerId="ADAL" clId="{842EBD98-F16A-48E8-A437-8B064E140DE7}" dt="2018-08-15T11:50:28.227" v="521"/>
          <ac:spMkLst>
            <pc:docMk/>
            <pc:sldMk cId="4294526610" sldId="305"/>
            <ac:spMk id="11" creationId="{2E6D532E-BB45-40F8-BBEE-ED4F186C7281}"/>
          </ac:spMkLst>
        </pc:spChg>
        <pc:spChg chg="mod">
          <ac:chgData name="Keith Vozel" userId="30d70a29-04db-46fe-8744-0e1cbbedeaff" providerId="ADAL" clId="{842EBD98-F16A-48E8-A437-8B064E140DE7}" dt="2018-08-15T14:05:27.184" v="1473" actId="1076"/>
          <ac:spMkLst>
            <pc:docMk/>
            <pc:sldMk cId="4294526610" sldId="305"/>
            <ac:spMk id="17" creationId="{22CC9B48-85CC-4C0D-88C9-CD356FEBDE3E}"/>
          </ac:spMkLst>
        </pc:spChg>
        <pc:grpChg chg="add del mod">
          <ac:chgData name="Keith Vozel" userId="30d70a29-04db-46fe-8744-0e1cbbedeaff" providerId="ADAL" clId="{842EBD98-F16A-48E8-A437-8B064E140DE7}" dt="2018-08-15T11:48:46.768" v="508" actId="165"/>
          <ac:grpSpMkLst>
            <pc:docMk/>
            <pc:sldMk cId="4294526610" sldId="305"/>
            <ac:grpSpMk id="6" creationId="{27B03E3D-18CC-4859-9E3D-347BECF51E57}"/>
          </ac:grpSpMkLst>
        </pc:grpChg>
        <pc:grpChg chg="add del mod">
          <ac:chgData name="Keith Vozel" userId="30d70a29-04db-46fe-8744-0e1cbbedeaff" providerId="ADAL" clId="{842EBD98-F16A-48E8-A437-8B064E140DE7}" dt="2018-08-15T11:49:10.171" v="514" actId="165"/>
          <ac:grpSpMkLst>
            <pc:docMk/>
            <pc:sldMk cId="4294526610" sldId="305"/>
            <ac:grpSpMk id="12" creationId="{3980E9A5-E572-4912-A70C-AD598EFBC052}"/>
          </ac:grpSpMkLst>
        </pc:grpChg>
        <pc:grpChg chg="add del mod">
          <ac:chgData name="Keith Vozel" userId="30d70a29-04db-46fe-8744-0e1cbbedeaff" providerId="ADAL" clId="{842EBD98-F16A-48E8-A437-8B064E140DE7}" dt="2018-08-15T11:49:49.986" v="519" actId="165"/>
          <ac:grpSpMkLst>
            <pc:docMk/>
            <pc:sldMk cId="4294526610" sldId="305"/>
            <ac:grpSpMk id="13" creationId="{2CB45A3D-957C-4A2B-A0A4-96BDBBF53838}"/>
          </ac:grpSpMkLst>
        </pc:grpChg>
        <pc:grpChg chg="add del mod">
          <ac:chgData name="Keith Vozel" userId="30d70a29-04db-46fe-8744-0e1cbbedeaff" providerId="ADAL" clId="{842EBD98-F16A-48E8-A437-8B064E140DE7}" dt="2018-08-15T11:50:28.227" v="521"/>
          <ac:grpSpMkLst>
            <pc:docMk/>
            <pc:sldMk cId="4294526610" sldId="305"/>
            <ac:grpSpMk id="14" creationId="{512942DE-9032-4B82-9267-9563ECED99D6}"/>
          </ac:grpSpMkLst>
        </pc:grpChg>
        <pc:grpChg chg="add mod">
          <ac:chgData name="Keith Vozel" userId="30d70a29-04db-46fe-8744-0e1cbbedeaff" providerId="ADAL" clId="{842EBD98-F16A-48E8-A437-8B064E140DE7}" dt="2018-08-15T11:52:13.864" v="585" actId="1076"/>
          <ac:grpSpMkLst>
            <pc:docMk/>
            <pc:sldMk cId="4294526610" sldId="305"/>
            <ac:grpSpMk id="15" creationId="{50C07535-83AD-43C3-8A3B-B8B95C4FF8E4}"/>
          </ac:grpSpMkLst>
        </pc:grpChg>
        <pc:grpChg chg="add del mod">
          <ac:chgData name="Keith Vozel" userId="30d70a29-04db-46fe-8744-0e1cbbedeaff" providerId="ADAL" clId="{842EBD98-F16A-48E8-A437-8B064E140DE7}" dt="2018-08-15T11:55:05.033" v="621"/>
          <ac:grpSpMkLst>
            <pc:docMk/>
            <pc:sldMk cId="4294526610" sldId="305"/>
            <ac:grpSpMk id="35" creationId="{D2732432-DE3D-4108-A62C-050669920D3F}"/>
          </ac:grpSpMkLst>
        </pc:grpChg>
        <pc:grpChg chg="add del mod">
          <ac:chgData name="Keith Vozel" userId="30d70a29-04db-46fe-8744-0e1cbbedeaff" providerId="ADAL" clId="{842EBD98-F16A-48E8-A437-8B064E140DE7}" dt="2018-08-15T11:55:02.092" v="616"/>
          <ac:grpSpMkLst>
            <pc:docMk/>
            <pc:sldMk cId="4294526610" sldId="305"/>
            <ac:grpSpMk id="42" creationId="{B0607FC0-73FD-4F64-ACAE-8CF6F1029888}"/>
          </ac:grpSpMkLst>
        </pc:grpChg>
        <pc:grpChg chg="add mod">
          <ac:chgData name="Keith Vozel" userId="30d70a29-04db-46fe-8744-0e1cbbedeaff" providerId="ADAL" clId="{842EBD98-F16A-48E8-A437-8B064E140DE7}" dt="2018-08-15T11:56:24.232" v="628" actId="1076"/>
          <ac:grpSpMkLst>
            <pc:docMk/>
            <pc:sldMk cId="4294526610" sldId="305"/>
            <ac:grpSpMk id="47" creationId="{56FBD286-FDF4-434D-89C4-0D7F4F6A5A47}"/>
          </ac:grpSpMkLst>
        </pc:grpChg>
        <pc:grpChg chg="add mod">
          <ac:chgData name="Keith Vozel" userId="30d70a29-04db-46fe-8744-0e1cbbedeaff" providerId="ADAL" clId="{842EBD98-F16A-48E8-A437-8B064E140DE7}" dt="2018-08-15T11:56:21.106" v="627" actId="12789"/>
          <ac:grpSpMkLst>
            <pc:docMk/>
            <pc:sldMk cId="4294526610" sldId="305"/>
            <ac:grpSpMk id="50" creationId="{50F01F8E-7279-4E54-9D2D-005A5D08DEB7}"/>
          </ac:grpSpMkLst>
        </pc:grpChg>
        <pc:graphicFrameChg chg="add del mod">
          <ac:chgData name="Keith Vozel" userId="30d70a29-04db-46fe-8744-0e1cbbedeaff" providerId="ADAL" clId="{842EBD98-F16A-48E8-A437-8B064E140DE7}" dt="2018-08-15T11:50:28.227" v="521"/>
          <ac:graphicFrameMkLst>
            <pc:docMk/>
            <pc:sldMk cId="4294526610" sldId="305"/>
            <ac:graphicFrameMk id="5" creationId="{55F6F13B-6DFD-4A40-80D7-DFBD1D46A784}"/>
          </ac:graphicFrameMkLst>
        </pc:graphicFrameChg>
        <pc:picChg chg="mod topLvl">
          <ac:chgData name="Keith Vozel" userId="30d70a29-04db-46fe-8744-0e1cbbedeaff" providerId="ADAL" clId="{842EBD98-F16A-48E8-A437-8B064E140DE7}" dt="2018-08-15T11:50:03.149" v="520" actId="338"/>
          <ac:picMkLst>
            <pc:docMk/>
            <pc:sldMk cId="4294526610" sldId="305"/>
            <ac:picMk id="7" creationId="{4E5464CF-1ADD-47EC-804B-6FC485C70061}"/>
          </ac:picMkLst>
        </pc:picChg>
        <pc:picChg chg="mod topLvl">
          <ac:chgData name="Keith Vozel" userId="30d70a29-04db-46fe-8744-0e1cbbedeaff" providerId="ADAL" clId="{842EBD98-F16A-48E8-A437-8B064E140DE7}" dt="2018-08-15T11:50:03.149" v="520" actId="338"/>
          <ac:picMkLst>
            <pc:docMk/>
            <pc:sldMk cId="4294526610" sldId="305"/>
            <ac:picMk id="8" creationId="{13243DF2-491E-40FE-9292-566642C2C3A1}"/>
          </ac:picMkLst>
        </pc:picChg>
        <pc:picChg chg="mod topLvl">
          <ac:chgData name="Keith Vozel" userId="30d70a29-04db-46fe-8744-0e1cbbedeaff" providerId="ADAL" clId="{842EBD98-F16A-48E8-A437-8B064E140DE7}" dt="2018-08-15T11:50:03.149" v="520" actId="338"/>
          <ac:picMkLst>
            <pc:docMk/>
            <pc:sldMk cId="4294526610" sldId="305"/>
            <ac:picMk id="9" creationId="{060E6D5B-2A4B-4138-88C5-D7F2BC68FC4E}"/>
          </ac:picMkLst>
        </pc:picChg>
        <pc:picChg chg="mod topLvl">
          <ac:chgData name="Keith Vozel" userId="30d70a29-04db-46fe-8744-0e1cbbedeaff" providerId="ADAL" clId="{842EBD98-F16A-48E8-A437-8B064E140DE7}" dt="2018-08-15T11:50:03.149" v="520" actId="338"/>
          <ac:picMkLst>
            <pc:docMk/>
            <pc:sldMk cId="4294526610" sldId="305"/>
            <ac:picMk id="10" creationId="{C49DAF14-160C-442A-A342-B92029416F1E}"/>
          </ac:picMkLst>
        </pc:picChg>
        <pc:picChg chg="add del mod">
          <ac:chgData name="Keith Vozel" userId="30d70a29-04db-46fe-8744-0e1cbbedeaff" providerId="ADAL" clId="{842EBD98-F16A-48E8-A437-8B064E140DE7}" dt="2018-08-15T11:55:00.011" v="612"/>
          <ac:picMkLst>
            <pc:docMk/>
            <pc:sldMk cId="4294526610" sldId="305"/>
            <ac:picMk id="45" creationId="{664D1C9C-F94C-4862-9191-1F4161396653}"/>
          </ac:picMkLst>
        </pc:picChg>
        <pc:picChg chg="add mod">
          <ac:chgData name="Keith Vozel" userId="30d70a29-04db-46fe-8744-0e1cbbedeaff" providerId="ADAL" clId="{842EBD98-F16A-48E8-A437-8B064E140DE7}" dt="2018-08-15T11:56:21.106" v="627" actId="12789"/>
          <ac:picMkLst>
            <pc:docMk/>
            <pc:sldMk cId="4294526610" sldId="305"/>
            <ac:picMk id="46" creationId="{E88C9AC3-D461-4217-89A3-47108EB1877E}"/>
          </ac:picMkLst>
        </pc:picChg>
      </pc:sldChg>
      <pc:sldChg chg="addSp delSp modSp modAnim">
        <pc:chgData name="Keith Vozel" userId="30d70a29-04db-46fe-8744-0e1cbbedeaff" providerId="ADAL" clId="{842EBD98-F16A-48E8-A437-8B064E140DE7}" dt="2018-08-15T13:44:10.304" v="1352" actId="20577"/>
        <pc:sldMkLst>
          <pc:docMk/>
          <pc:sldMk cId="2827512841" sldId="306"/>
        </pc:sldMkLst>
        <pc:spChg chg="mod">
          <ac:chgData name="Keith Vozel" userId="30d70a29-04db-46fe-8744-0e1cbbedeaff" providerId="ADAL" clId="{842EBD98-F16A-48E8-A437-8B064E140DE7}" dt="2018-08-15T11:57:28.416" v="683" actId="20577"/>
          <ac:spMkLst>
            <pc:docMk/>
            <pc:sldMk cId="2827512841" sldId="306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57:33.259" v="684" actId="478"/>
          <ac:spMkLst>
            <pc:docMk/>
            <pc:sldMk cId="2827512841" sldId="306"/>
            <ac:spMk id="3" creationId="{49F58307-B9AC-40E0-977D-C4E2874D63D4}"/>
          </ac:spMkLst>
        </pc:spChg>
        <pc:spChg chg="mod">
          <ac:chgData name="Keith Vozel" userId="30d70a29-04db-46fe-8744-0e1cbbedeaff" providerId="ADAL" clId="{842EBD98-F16A-48E8-A437-8B064E140DE7}" dt="2018-08-15T13:44:10.304" v="1352" actId="20577"/>
          <ac:spMkLst>
            <pc:docMk/>
            <pc:sldMk cId="2827512841" sldId="306"/>
            <ac:spMk id="11" creationId="{FF77327F-7A9F-44C7-8080-31898D36A453}"/>
          </ac:spMkLst>
        </pc:spChg>
        <pc:grpChg chg="add mod">
          <ac:chgData name="Keith Vozel" userId="30d70a29-04db-46fe-8744-0e1cbbedeaff" providerId="ADAL" clId="{842EBD98-F16A-48E8-A437-8B064E140DE7}" dt="2018-08-15T11:58:13.256" v="686" actId="1076"/>
          <ac:grpSpMkLst>
            <pc:docMk/>
            <pc:sldMk cId="2827512841" sldId="306"/>
            <ac:grpSpMk id="5" creationId="{27F975B7-8E0D-48EE-B03B-F587CFFC4FCF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3:44:31.723" v="1358" actId="20577"/>
        <pc:sldMkLst>
          <pc:docMk/>
          <pc:sldMk cId="748291948" sldId="307"/>
        </pc:sldMkLst>
        <pc:spChg chg="mod">
          <ac:chgData name="Keith Vozel" userId="30d70a29-04db-46fe-8744-0e1cbbedeaff" providerId="ADAL" clId="{842EBD98-F16A-48E8-A437-8B064E140DE7}" dt="2018-08-15T13:44:31.723" v="1358" actId="20577"/>
          <ac:spMkLst>
            <pc:docMk/>
            <pc:sldMk cId="748291948" sldId="307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58:34.866" v="744" actId="478"/>
          <ac:spMkLst>
            <pc:docMk/>
            <pc:sldMk cId="748291948" sldId="307"/>
            <ac:spMk id="3" creationId="{49F58307-B9AC-40E0-977D-C4E2874D63D4}"/>
          </ac:spMkLst>
        </pc:spChg>
        <pc:grpChg chg="add del mod">
          <ac:chgData name="Keith Vozel" userId="30d70a29-04db-46fe-8744-0e1cbbedeaff" providerId="ADAL" clId="{842EBD98-F16A-48E8-A437-8B064E140DE7}" dt="2018-08-15T11:58:46.617" v="748"/>
          <ac:grpSpMkLst>
            <pc:docMk/>
            <pc:sldMk cId="748291948" sldId="307"/>
            <ac:grpSpMk id="5" creationId="{C23EA174-CFE0-4BAB-A40E-F2CCDB4B5114}"/>
          </ac:grpSpMkLst>
        </pc:grpChg>
        <pc:grpChg chg="add mod">
          <ac:chgData name="Keith Vozel" userId="30d70a29-04db-46fe-8744-0e1cbbedeaff" providerId="ADAL" clId="{842EBD98-F16A-48E8-A437-8B064E140DE7}" dt="2018-08-15T11:58:58.520" v="750" actId="1076"/>
          <ac:grpSpMkLst>
            <pc:docMk/>
            <pc:sldMk cId="748291948" sldId="307"/>
            <ac:grpSpMk id="20" creationId="{6DB62612-CDC5-4EC4-AFC0-86F7B9564D51}"/>
          </ac:grpSpMkLst>
        </pc:grpChg>
        <pc:grpChg chg="add mod">
          <ac:chgData name="Keith Vozel" userId="30d70a29-04db-46fe-8744-0e1cbbedeaff" providerId="ADAL" clId="{842EBD98-F16A-48E8-A437-8B064E140DE7}" dt="2018-08-15T11:58:58.520" v="750" actId="1076"/>
          <ac:grpSpMkLst>
            <pc:docMk/>
            <pc:sldMk cId="748291948" sldId="307"/>
            <ac:grpSpMk id="90" creationId="{C8324678-0CAF-48BE-BE58-5DC3F2DC3E78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2:01:48.239" v="788" actId="11529"/>
        <pc:sldMkLst>
          <pc:docMk/>
          <pc:sldMk cId="1335868654" sldId="308"/>
        </pc:sldMkLst>
        <pc:spChg chg="mod">
          <ac:chgData name="Keith Vozel" userId="30d70a29-04db-46fe-8744-0e1cbbedeaff" providerId="ADAL" clId="{842EBD98-F16A-48E8-A437-8B064E140DE7}" dt="2018-08-15T11:59:29.226" v="769" actId="20577"/>
          <ac:spMkLst>
            <pc:docMk/>
            <pc:sldMk cId="1335868654" sldId="308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1:59:31.959" v="770" actId="478"/>
          <ac:spMkLst>
            <pc:docMk/>
            <pc:sldMk cId="1335868654" sldId="308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2:00:02.279" v="774" actId="6549"/>
          <ac:spMkLst>
            <pc:docMk/>
            <pc:sldMk cId="1335868654" sldId="308"/>
            <ac:spMk id="6" creationId="{F77586DF-84CA-4720-AA58-0099161F03A6}"/>
          </ac:spMkLst>
        </pc:spChg>
        <pc:spChg chg="add mod">
          <ac:chgData name="Keith Vozel" userId="30d70a29-04db-46fe-8744-0e1cbbedeaff" providerId="ADAL" clId="{842EBD98-F16A-48E8-A437-8B064E140DE7}" dt="2018-08-15T12:00:22.175" v="780" actId="1076"/>
          <ac:spMkLst>
            <pc:docMk/>
            <pc:sldMk cId="1335868654" sldId="308"/>
            <ac:spMk id="10" creationId="{192BB06A-C879-437B-AC28-F4CD544A6E02}"/>
          </ac:spMkLst>
        </pc:spChg>
        <pc:spChg chg="add mod">
          <ac:chgData name="Keith Vozel" userId="30d70a29-04db-46fe-8744-0e1cbbedeaff" providerId="ADAL" clId="{842EBD98-F16A-48E8-A437-8B064E140DE7}" dt="2018-08-15T11:59:46.137" v="772" actId="1076"/>
          <ac:spMkLst>
            <pc:docMk/>
            <pc:sldMk cId="1335868654" sldId="308"/>
            <ac:spMk id="17" creationId="{07198887-9A7D-42D5-B218-7930B4EDABB7}"/>
          </ac:spMkLst>
        </pc:spChg>
        <pc:spChg chg="add mod">
          <ac:chgData name="Keith Vozel" userId="30d70a29-04db-46fe-8744-0e1cbbedeaff" providerId="ADAL" clId="{842EBD98-F16A-48E8-A437-8B064E140DE7}" dt="2018-08-15T11:59:46.137" v="772" actId="1076"/>
          <ac:spMkLst>
            <pc:docMk/>
            <pc:sldMk cId="1335868654" sldId="308"/>
            <ac:spMk id="18" creationId="{5A4C0B12-B42D-4AA6-9530-201975B0EEB7}"/>
          </ac:spMkLst>
        </pc:spChg>
        <pc:spChg chg="add mod">
          <ac:chgData name="Keith Vozel" userId="30d70a29-04db-46fe-8744-0e1cbbedeaff" providerId="ADAL" clId="{842EBD98-F16A-48E8-A437-8B064E140DE7}" dt="2018-08-15T11:59:46.137" v="772" actId="1076"/>
          <ac:spMkLst>
            <pc:docMk/>
            <pc:sldMk cId="1335868654" sldId="308"/>
            <ac:spMk id="19" creationId="{AE0653AD-DB9D-4152-851A-83D0F04CCFFE}"/>
          </ac:spMkLst>
        </pc:spChg>
        <pc:spChg chg="add mod">
          <ac:chgData name="Keith Vozel" userId="30d70a29-04db-46fe-8744-0e1cbbedeaff" providerId="ADAL" clId="{842EBD98-F16A-48E8-A437-8B064E140DE7}" dt="2018-08-15T11:59:46.137" v="772" actId="1076"/>
          <ac:spMkLst>
            <pc:docMk/>
            <pc:sldMk cId="1335868654" sldId="308"/>
            <ac:spMk id="20" creationId="{7725FA78-B0A1-4029-8730-458876F2AFBD}"/>
          </ac:spMkLst>
        </pc:spChg>
        <pc:grpChg chg="add mod">
          <ac:chgData name="Keith Vozel" userId="30d70a29-04db-46fe-8744-0e1cbbedeaff" providerId="ADAL" clId="{842EBD98-F16A-48E8-A437-8B064E140DE7}" dt="2018-08-15T11:59:46.137" v="772" actId="1076"/>
          <ac:grpSpMkLst>
            <pc:docMk/>
            <pc:sldMk cId="1335868654" sldId="308"/>
            <ac:grpSpMk id="11" creationId="{E6ED1F09-4454-479D-9189-4BB2DFFDEC5C}"/>
          </ac:grpSpMkLst>
        </pc:grpChg>
        <pc:picChg chg="add mod">
          <ac:chgData name="Keith Vozel" userId="30d70a29-04db-46fe-8744-0e1cbbedeaff" providerId="ADAL" clId="{842EBD98-F16A-48E8-A437-8B064E140DE7}" dt="2018-08-15T11:59:56.256" v="773" actId="1076"/>
          <ac:picMkLst>
            <pc:docMk/>
            <pc:sldMk cId="1335868654" sldId="308"/>
            <ac:picMk id="5" creationId="{3DFFE944-B3D6-48DF-B562-D635D46C6363}"/>
          </ac:picMkLst>
        </pc:picChg>
        <pc:picChg chg="add mod">
          <ac:chgData name="Keith Vozel" userId="30d70a29-04db-46fe-8744-0e1cbbedeaff" providerId="ADAL" clId="{842EBD98-F16A-48E8-A437-8B064E140DE7}" dt="2018-08-15T11:59:46.137" v="772" actId="1076"/>
          <ac:picMkLst>
            <pc:docMk/>
            <pc:sldMk cId="1335868654" sldId="308"/>
            <ac:picMk id="14" creationId="{A2370C7D-FBF2-4433-B13A-802AD7E39825}"/>
          </ac:picMkLst>
        </pc:picChg>
        <pc:picChg chg="add mod">
          <ac:chgData name="Keith Vozel" userId="30d70a29-04db-46fe-8744-0e1cbbedeaff" providerId="ADAL" clId="{842EBD98-F16A-48E8-A437-8B064E140DE7}" dt="2018-08-15T11:59:46.137" v="772" actId="1076"/>
          <ac:picMkLst>
            <pc:docMk/>
            <pc:sldMk cId="1335868654" sldId="308"/>
            <ac:picMk id="15" creationId="{43A95B84-918F-4A90-8063-525E8C8CBBF9}"/>
          </ac:picMkLst>
        </pc:picChg>
        <pc:picChg chg="add mod">
          <ac:chgData name="Keith Vozel" userId="30d70a29-04db-46fe-8744-0e1cbbedeaff" providerId="ADAL" clId="{842EBD98-F16A-48E8-A437-8B064E140DE7}" dt="2018-08-15T11:59:46.137" v="772" actId="1076"/>
          <ac:picMkLst>
            <pc:docMk/>
            <pc:sldMk cId="1335868654" sldId="308"/>
            <ac:picMk id="21" creationId="{AB2AD186-055E-4800-9035-B7E2D28CA2FB}"/>
          </ac:picMkLst>
        </pc:picChg>
        <pc:picChg chg="add mod">
          <ac:chgData name="Keith Vozel" userId="30d70a29-04db-46fe-8744-0e1cbbedeaff" providerId="ADAL" clId="{842EBD98-F16A-48E8-A437-8B064E140DE7}" dt="2018-08-15T11:59:46.137" v="772" actId="1076"/>
          <ac:picMkLst>
            <pc:docMk/>
            <pc:sldMk cId="1335868654" sldId="308"/>
            <ac:picMk id="22" creationId="{498CE043-95FA-40A0-B71D-81ACE7798262}"/>
          </ac:picMkLst>
        </pc:picChg>
        <pc:picChg chg="add mod">
          <ac:chgData name="Keith Vozel" userId="30d70a29-04db-46fe-8744-0e1cbbedeaff" providerId="ADAL" clId="{842EBD98-F16A-48E8-A437-8B064E140DE7}" dt="2018-08-15T11:59:46.137" v="772" actId="1076"/>
          <ac:picMkLst>
            <pc:docMk/>
            <pc:sldMk cId="1335868654" sldId="308"/>
            <ac:picMk id="23" creationId="{ABBE712B-C3D9-43B9-A755-496B3DFB1102}"/>
          </ac:picMkLst>
        </pc:picChg>
        <pc:picChg chg="add mod">
          <ac:chgData name="Keith Vozel" userId="30d70a29-04db-46fe-8744-0e1cbbedeaff" providerId="ADAL" clId="{842EBD98-F16A-48E8-A437-8B064E140DE7}" dt="2018-08-15T11:59:56.256" v="773" actId="1076"/>
          <ac:picMkLst>
            <pc:docMk/>
            <pc:sldMk cId="1335868654" sldId="308"/>
            <ac:picMk id="24" creationId="{484AD767-DAA1-48EA-B8AC-38A2CFA138CE}"/>
          </ac:picMkLst>
        </pc:picChg>
        <pc:picChg chg="add mod">
          <ac:chgData name="Keith Vozel" userId="30d70a29-04db-46fe-8744-0e1cbbedeaff" providerId="ADAL" clId="{842EBD98-F16A-48E8-A437-8B064E140DE7}" dt="2018-08-15T11:59:56.256" v="773" actId="1076"/>
          <ac:picMkLst>
            <pc:docMk/>
            <pc:sldMk cId="1335868654" sldId="308"/>
            <ac:picMk id="25" creationId="{92EC511C-1ADB-43E6-AF7F-DA07AD9AEE46}"/>
          </ac:picMkLst>
        </pc:picChg>
        <pc:picChg chg="add mod">
          <ac:chgData name="Keith Vozel" userId="30d70a29-04db-46fe-8744-0e1cbbedeaff" providerId="ADAL" clId="{842EBD98-F16A-48E8-A437-8B064E140DE7}" dt="2018-08-15T12:01:25.296" v="784" actId="1076"/>
          <ac:picMkLst>
            <pc:docMk/>
            <pc:sldMk cId="1335868654" sldId="308"/>
            <ac:picMk id="26" creationId="{0C31CED0-821B-4C25-A6E1-959E99F669C3}"/>
          </ac:picMkLst>
        </pc:picChg>
        <pc:cxnChg chg="add mod">
          <ac:chgData name="Keith Vozel" userId="30d70a29-04db-46fe-8744-0e1cbbedeaff" providerId="ADAL" clId="{842EBD98-F16A-48E8-A437-8B064E140DE7}" dt="2018-08-15T11:59:56.256" v="773" actId="1076"/>
          <ac:cxnSpMkLst>
            <pc:docMk/>
            <pc:sldMk cId="1335868654" sldId="308"/>
            <ac:cxnSpMk id="7" creationId="{845FD016-943D-4122-A953-A5FD0D091944}"/>
          </ac:cxnSpMkLst>
        </pc:cxnChg>
        <pc:cxnChg chg="add mod">
          <ac:chgData name="Keith Vozel" userId="30d70a29-04db-46fe-8744-0e1cbbedeaff" providerId="ADAL" clId="{842EBD98-F16A-48E8-A437-8B064E140DE7}" dt="2018-08-15T11:59:46.137" v="772" actId="1076"/>
          <ac:cxnSpMkLst>
            <pc:docMk/>
            <pc:sldMk cId="1335868654" sldId="308"/>
            <ac:cxnSpMk id="8" creationId="{7DF1C225-1B59-45C9-ACF4-5BDCAC3EA1E5}"/>
          </ac:cxnSpMkLst>
        </pc:cxnChg>
        <pc:cxnChg chg="add mod">
          <ac:chgData name="Keith Vozel" userId="30d70a29-04db-46fe-8744-0e1cbbedeaff" providerId="ADAL" clId="{842EBD98-F16A-48E8-A437-8B064E140DE7}" dt="2018-08-15T11:59:46.137" v="772" actId="1076"/>
          <ac:cxnSpMkLst>
            <pc:docMk/>
            <pc:sldMk cId="1335868654" sldId="308"/>
            <ac:cxnSpMk id="9" creationId="{AC6251C0-8A86-4F4E-9D96-3DEE630BE6A4}"/>
          </ac:cxnSpMkLst>
        </pc:cxnChg>
        <pc:cxnChg chg="add mod">
          <ac:chgData name="Keith Vozel" userId="30d70a29-04db-46fe-8744-0e1cbbedeaff" providerId="ADAL" clId="{842EBD98-F16A-48E8-A437-8B064E140DE7}" dt="2018-08-15T11:59:46.137" v="772" actId="1076"/>
          <ac:cxnSpMkLst>
            <pc:docMk/>
            <pc:sldMk cId="1335868654" sldId="308"/>
            <ac:cxnSpMk id="16" creationId="{26611937-5367-4951-AED4-404D65F26962}"/>
          </ac:cxnSpMkLst>
        </pc:cxnChg>
        <pc:cxnChg chg="add mod">
          <ac:chgData name="Keith Vozel" userId="30d70a29-04db-46fe-8744-0e1cbbedeaff" providerId="ADAL" clId="{842EBD98-F16A-48E8-A437-8B064E140DE7}" dt="2018-08-15T12:01:30.528" v="785" actId="11529"/>
          <ac:cxnSpMkLst>
            <pc:docMk/>
            <pc:sldMk cId="1335868654" sldId="308"/>
            <ac:cxnSpMk id="28" creationId="{E790F458-C83E-4993-8A66-81816973C626}"/>
          </ac:cxnSpMkLst>
        </pc:cxnChg>
        <pc:cxnChg chg="add mod">
          <ac:chgData name="Keith Vozel" userId="30d70a29-04db-46fe-8744-0e1cbbedeaff" providerId="ADAL" clId="{842EBD98-F16A-48E8-A437-8B064E140DE7}" dt="2018-08-15T12:01:36.791" v="786" actId="11529"/>
          <ac:cxnSpMkLst>
            <pc:docMk/>
            <pc:sldMk cId="1335868654" sldId="308"/>
            <ac:cxnSpMk id="30" creationId="{871544BA-4694-408A-B97C-CF1AD7491361}"/>
          </ac:cxnSpMkLst>
        </pc:cxnChg>
        <pc:cxnChg chg="add mod">
          <ac:chgData name="Keith Vozel" userId="30d70a29-04db-46fe-8744-0e1cbbedeaff" providerId="ADAL" clId="{842EBD98-F16A-48E8-A437-8B064E140DE7}" dt="2018-08-15T12:01:43.599" v="787" actId="11529"/>
          <ac:cxnSpMkLst>
            <pc:docMk/>
            <pc:sldMk cId="1335868654" sldId="308"/>
            <ac:cxnSpMk id="32" creationId="{E0E27AB3-F494-4188-A54E-5BBF4DCB6A93}"/>
          </ac:cxnSpMkLst>
        </pc:cxnChg>
        <pc:cxnChg chg="add mod">
          <ac:chgData name="Keith Vozel" userId="30d70a29-04db-46fe-8744-0e1cbbedeaff" providerId="ADAL" clId="{842EBD98-F16A-48E8-A437-8B064E140DE7}" dt="2018-08-15T12:01:48.239" v="788" actId="11529"/>
          <ac:cxnSpMkLst>
            <pc:docMk/>
            <pc:sldMk cId="1335868654" sldId="308"/>
            <ac:cxnSpMk id="34" creationId="{AC333F3A-A0C7-4EDC-967C-FFFF05ECEBD8}"/>
          </ac:cxnSpMkLst>
        </pc:cxnChg>
      </pc:sldChg>
      <pc:sldChg chg="addSp delSp modSp ord modAnim">
        <pc:chgData name="Keith Vozel" userId="30d70a29-04db-46fe-8744-0e1cbbedeaff" providerId="ADAL" clId="{842EBD98-F16A-48E8-A437-8B064E140DE7}" dt="2018-08-15T13:53:10.584" v="1377" actId="20577"/>
        <pc:sldMkLst>
          <pc:docMk/>
          <pc:sldMk cId="27718126" sldId="309"/>
        </pc:sldMkLst>
        <pc:spChg chg="mod">
          <ac:chgData name="Keith Vozel" userId="30d70a29-04db-46fe-8744-0e1cbbedeaff" providerId="ADAL" clId="{842EBD98-F16A-48E8-A437-8B064E140DE7}" dt="2018-08-15T13:53:10.584" v="1377" actId="20577"/>
          <ac:spMkLst>
            <pc:docMk/>
            <pc:sldMk cId="27718126" sldId="309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10:12.084" v="913" actId="478"/>
          <ac:spMkLst>
            <pc:docMk/>
            <pc:sldMk cId="27718126" sldId="309"/>
            <ac:spMk id="3" creationId="{49F58307-B9AC-40E0-977D-C4E2874D63D4}"/>
          </ac:spMkLst>
        </pc:spChg>
        <pc:grpChg chg="add mod">
          <ac:chgData name="Keith Vozel" userId="30d70a29-04db-46fe-8744-0e1cbbedeaff" providerId="ADAL" clId="{842EBD98-F16A-48E8-A437-8B064E140DE7}" dt="2018-08-15T12:10:28.839" v="915" actId="1076"/>
          <ac:grpSpMkLst>
            <pc:docMk/>
            <pc:sldMk cId="27718126" sldId="309"/>
            <ac:grpSpMk id="5" creationId="{DFA0B21C-4747-445D-B9E1-E930BC21D592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2:07:22.503" v="853" actId="14100"/>
        <pc:sldMkLst>
          <pc:docMk/>
          <pc:sldMk cId="2744760990" sldId="310"/>
        </pc:sldMkLst>
        <pc:spChg chg="mod">
          <ac:chgData name="Keith Vozel" userId="30d70a29-04db-46fe-8744-0e1cbbedeaff" providerId="ADAL" clId="{842EBD98-F16A-48E8-A437-8B064E140DE7}" dt="2018-08-15T12:02:12.030" v="806" actId="20577"/>
          <ac:spMkLst>
            <pc:docMk/>
            <pc:sldMk cId="2744760990" sldId="310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02:17.538" v="807" actId="478"/>
          <ac:spMkLst>
            <pc:docMk/>
            <pc:sldMk cId="2744760990" sldId="310"/>
            <ac:spMk id="3" creationId="{49F58307-B9AC-40E0-977D-C4E2874D63D4}"/>
          </ac:spMkLst>
        </pc:spChg>
        <pc:spChg chg="mod">
          <ac:chgData name="Keith Vozel" userId="30d70a29-04db-46fe-8744-0e1cbbedeaff" providerId="ADAL" clId="{842EBD98-F16A-48E8-A437-8B064E140DE7}" dt="2018-08-15T12:04:12.600" v="817" actId="1035"/>
          <ac:spMkLst>
            <pc:docMk/>
            <pc:sldMk cId="2744760990" sldId="310"/>
            <ac:spMk id="7" creationId="{CED0952E-A5E2-4F88-ACBB-B4C4578E5DC7}"/>
          </ac:spMkLst>
        </pc:spChg>
        <pc:spChg chg="mod">
          <ac:chgData name="Keith Vozel" userId="30d70a29-04db-46fe-8744-0e1cbbedeaff" providerId="ADAL" clId="{842EBD98-F16A-48E8-A437-8B064E140DE7}" dt="2018-08-15T12:04:33.574" v="824" actId="1035"/>
          <ac:spMkLst>
            <pc:docMk/>
            <pc:sldMk cId="2744760990" sldId="310"/>
            <ac:spMk id="12" creationId="{A0C4C371-5DE6-4AEA-8F5F-631A7FE5B513}"/>
          </ac:spMkLst>
        </pc:spChg>
        <pc:spChg chg="mod">
          <ac:chgData name="Keith Vozel" userId="30d70a29-04db-46fe-8744-0e1cbbedeaff" providerId="ADAL" clId="{842EBD98-F16A-48E8-A437-8B064E140DE7}" dt="2018-08-15T12:04:43.061" v="827" actId="1035"/>
          <ac:spMkLst>
            <pc:docMk/>
            <pc:sldMk cId="2744760990" sldId="310"/>
            <ac:spMk id="16" creationId="{FA562EC7-B0D6-4113-8616-816958696DFA}"/>
          </ac:spMkLst>
        </pc:spChg>
        <pc:spChg chg="mod">
          <ac:chgData name="Keith Vozel" userId="30d70a29-04db-46fe-8744-0e1cbbedeaff" providerId="ADAL" clId="{842EBD98-F16A-48E8-A437-8B064E140DE7}" dt="2018-08-15T12:05:50.776" v="843" actId="1076"/>
          <ac:spMkLst>
            <pc:docMk/>
            <pc:sldMk cId="2744760990" sldId="310"/>
            <ac:spMk id="23" creationId="{008B665D-653F-44CD-80F0-5B7EB477CE5E}"/>
          </ac:spMkLst>
        </pc:spChg>
        <pc:spChg chg="mod">
          <ac:chgData name="Keith Vozel" userId="30d70a29-04db-46fe-8744-0e1cbbedeaff" providerId="ADAL" clId="{842EBD98-F16A-48E8-A437-8B064E140DE7}" dt="2018-08-15T12:05:40.582" v="841" actId="255"/>
          <ac:spMkLst>
            <pc:docMk/>
            <pc:sldMk cId="2744760990" sldId="310"/>
            <ac:spMk id="26" creationId="{2F422070-EF50-47BE-99F5-CD06692E5368}"/>
          </ac:spMkLst>
        </pc:spChg>
        <pc:spChg chg="mod">
          <ac:chgData name="Keith Vozel" userId="30d70a29-04db-46fe-8744-0e1cbbedeaff" providerId="ADAL" clId="{842EBD98-F16A-48E8-A437-8B064E140DE7}" dt="2018-08-15T12:05:58.503" v="844" actId="255"/>
          <ac:spMkLst>
            <pc:docMk/>
            <pc:sldMk cId="2744760990" sldId="310"/>
            <ac:spMk id="29" creationId="{315F8459-1717-48C4-B935-E0D3C6BF90C4}"/>
          </ac:spMkLst>
        </pc:spChg>
        <pc:grpChg chg="add mod">
          <ac:chgData name="Keith Vozel" userId="30d70a29-04db-46fe-8744-0e1cbbedeaff" providerId="ADAL" clId="{842EBD98-F16A-48E8-A437-8B064E140DE7}" dt="2018-08-15T12:03:57.546" v="814" actId="552"/>
          <ac:grpSpMkLst>
            <pc:docMk/>
            <pc:sldMk cId="2744760990" sldId="310"/>
            <ac:grpSpMk id="5" creationId="{CFB3139E-254D-47BA-BB5B-468A17B5C653}"/>
          </ac:grpSpMkLst>
        </pc:grpChg>
        <pc:grpChg chg="add mod">
          <ac:chgData name="Keith Vozel" userId="30d70a29-04db-46fe-8744-0e1cbbedeaff" providerId="ADAL" clId="{842EBD98-F16A-48E8-A437-8B064E140DE7}" dt="2018-08-15T12:03:57.546" v="814" actId="552"/>
          <ac:grpSpMkLst>
            <pc:docMk/>
            <pc:sldMk cId="2744760990" sldId="310"/>
            <ac:grpSpMk id="9" creationId="{46684E87-6D23-4296-BDE9-310EE70E804A}"/>
          </ac:grpSpMkLst>
        </pc:grpChg>
        <pc:grpChg chg="add mod">
          <ac:chgData name="Keith Vozel" userId="30d70a29-04db-46fe-8744-0e1cbbedeaff" providerId="ADAL" clId="{842EBD98-F16A-48E8-A437-8B064E140DE7}" dt="2018-08-15T12:03:57.546" v="814" actId="552"/>
          <ac:grpSpMkLst>
            <pc:docMk/>
            <pc:sldMk cId="2744760990" sldId="310"/>
            <ac:grpSpMk id="13" creationId="{02587498-6712-41CF-AA3E-609A6F2BCE1A}"/>
          </ac:grpSpMkLst>
        </pc:grpChg>
        <pc:grpChg chg="add mod">
          <ac:chgData name="Keith Vozel" userId="30d70a29-04db-46fe-8744-0e1cbbedeaff" providerId="ADAL" clId="{842EBD98-F16A-48E8-A437-8B064E140DE7}" dt="2018-08-15T12:03:57.546" v="814" actId="552"/>
          <ac:grpSpMkLst>
            <pc:docMk/>
            <pc:sldMk cId="2744760990" sldId="310"/>
            <ac:grpSpMk id="17" creationId="{A77FF10E-D7AA-4E31-A1E8-F445473AAAA7}"/>
          </ac:grpSpMkLst>
        </pc:grpChg>
        <pc:grpChg chg="add mod">
          <ac:chgData name="Keith Vozel" userId="30d70a29-04db-46fe-8744-0e1cbbedeaff" providerId="ADAL" clId="{842EBD98-F16A-48E8-A437-8B064E140DE7}" dt="2018-08-15T12:06:41.703" v="846" actId="14100"/>
          <ac:grpSpMkLst>
            <pc:docMk/>
            <pc:sldMk cId="2744760990" sldId="310"/>
            <ac:grpSpMk id="21" creationId="{A55BB7E0-5D3F-4552-B5F4-3F89E7EFC0FC}"/>
          </ac:grpSpMkLst>
        </pc:grpChg>
        <pc:grpChg chg="add mod">
          <ac:chgData name="Keith Vozel" userId="30d70a29-04db-46fe-8744-0e1cbbedeaff" providerId="ADAL" clId="{842EBD98-F16A-48E8-A437-8B064E140DE7}" dt="2018-08-15T12:07:05.487" v="848" actId="14100"/>
          <ac:grpSpMkLst>
            <pc:docMk/>
            <pc:sldMk cId="2744760990" sldId="310"/>
            <ac:grpSpMk id="24" creationId="{7D2464DA-2745-467B-A2F5-3D68D8CA9D67}"/>
          </ac:grpSpMkLst>
        </pc:grpChg>
        <pc:grpChg chg="add mod">
          <ac:chgData name="Keith Vozel" userId="30d70a29-04db-46fe-8744-0e1cbbedeaff" providerId="ADAL" clId="{842EBD98-F16A-48E8-A437-8B064E140DE7}" dt="2018-08-15T12:07:22.503" v="853" actId="14100"/>
          <ac:grpSpMkLst>
            <pc:docMk/>
            <pc:sldMk cId="2744760990" sldId="310"/>
            <ac:grpSpMk id="27" creationId="{31BB1525-E8A5-4DDB-9C89-E55726586843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4:05:12.520" v="1471" actId="207"/>
        <pc:sldMkLst>
          <pc:docMk/>
          <pc:sldMk cId="1890028748" sldId="311"/>
        </pc:sldMkLst>
        <pc:spChg chg="mod">
          <ac:chgData name="Keith Vozel" userId="30d70a29-04db-46fe-8744-0e1cbbedeaff" providerId="ADAL" clId="{842EBD98-F16A-48E8-A437-8B064E140DE7}" dt="2018-08-15T13:53:05.311" v="1369" actId="20577"/>
          <ac:spMkLst>
            <pc:docMk/>
            <pc:sldMk cId="1890028748" sldId="311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08:40.072" v="878" actId="478"/>
          <ac:spMkLst>
            <pc:docMk/>
            <pc:sldMk cId="1890028748" sldId="311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4:05:12.520" v="1471" actId="207"/>
          <ac:spMkLst>
            <pc:docMk/>
            <pc:sldMk cId="1890028748" sldId="311"/>
            <ac:spMk id="5" creationId="{4B082D95-B516-4499-B1EB-E93AF2899233}"/>
          </ac:spMkLst>
        </pc:spChg>
        <pc:spChg chg="mod">
          <ac:chgData name="Keith Vozel" userId="30d70a29-04db-46fe-8744-0e1cbbedeaff" providerId="ADAL" clId="{842EBD98-F16A-48E8-A437-8B064E140DE7}" dt="2018-08-15T12:09:44.921" v="885" actId="207"/>
          <ac:spMkLst>
            <pc:docMk/>
            <pc:sldMk cId="1890028748" sldId="311"/>
            <ac:spMk id="12" creationId="{1DB4517B-EBE2-4586-AEEF-85D1E166A6A2}"/>
          </ac:spMkLst>
        </pc:spChg>
        <pc:spChg chg="mod">
          <ac:chgData name="Keith Vozel" userId="30d70a29-04db-46fe-8744-0e1cbbedeaff" providerId="ADAL" clId="{842EBD98-F16A-48E8-A437-8B064E140DE7}" dt="2018-08-15T12:09:42.072" v="884" actId="207"/>
          <ac:spMkLst>
            <pc:docMk/>
            <pc:sldMk cId="1890028748" sldId="311"/>
            <ac:spMk id="65" creationId="{9266C9B8-353B-48D2-AEE0-F3EFC7FA6186}"/>
          </ac:spMkLst>
        </pc:spChg>
        <pc:spChg chg="mod">
          <ac:chgData name="Keith Vozel" userId="30d70a29-04db-46fe-8744-0e1cbbedeaff" providerId="ADAL" clId="{842EBD98-F16A-48E8-A437-8B064E140DE7}" dt="2018-08-15T12:11:07.232" v="916" actId="20577"/>
          <ac:spMkLst>
            <pc:docMk/>
            <pc:sldMk cId="1890028748" sldId="311"/>
            <ac:spMk id="69" creationId="{41C94E31-F2A3-448C-87D7-661B27D18D4B}"/>
          </ac:spMkLst>
        </pc:spChg>
        <pc:grpChg chg="add">
          <ac:chgData name="Keith Vozel" userId="30d70a29-04db-46fe-8744-0e1cbbedeaff" providerId="ADAL" clId="{842EBD98-F16A-48E8-A437-8B064E140DE7}" dt="2018-08-15T12:09:14.969" v="883"/>
          <ac:grpSpMkLst>
            <pc:docMk/>
            <pc:sldMk cId="1890028748" sldId="311"/>
            <ac:grpSpMk id="6" creationId="{9B992E04-75BA-42E2-B694-B3171C32076A}"/>
          </ac:grpSpMkLst>
        </pc:grpChg>
        <pc:grpChg chg="add">
          <ac:chgData name="Keith Vozel" userId="30d70a29-04db-46fe-8744-0e1cbbedeaff" providerId="ADAL" clId="{842EBD98-F16A-48E8-A437-8B064E140DE7}" dt="2018-08-15T12:09:14.969" v="883"/>
          <ac:grpSpMkLst>
            <pc:docMk/>
            <pc:sldMk cId="1890028748" sldId="311"/>
            <ac:grpSpMk id="59" creationId="{2A532E13-BC88-46F1-928C-80253FA30901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4:21:27.790" v="1522" actId="1076"/>
        <pc:sldMkLst>
          <pc:docMk/>
          <pc:sldMk cId="3986262621" sldId="312"/>
        </pc:sldMkLst>
        <pc:spChg chg="mod">
          <ac:chgData name="Keith Vozel" userId="30d70a29-04db-46fe-8744-0e1cbbedeaff" providerId="ADAL" clId="{842EBD98-F16A-48E8-A437-8B064E140DE7}" dt="2018-08-15T13:53:16.951" v="1386" actId="20577"/>
          <ac:spMkLst>
            <pc:docMk/>
            <pc:sldMk cId="3986262621" sldId="312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11:28.305" v="940" actId="478"/>
          <ac:spMkLst>
            <pc:docMk/>
            <pc:sldMk cId="3986262621" sldId="312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4:21:27.790" v="1522" actId="1076"/>
          <ac:spMkLst>
            <pc:docMk/>
            <pc:sldMk cId="3986262621" sldId="312"/>
            <ac:spMk id="5" creationId="{741C66EF-D04F-465C-AC84-19364984DE9C}"/>
          </ac:spMkLst>
        </pc:spChg>
        <pc:spChg chg="mod">
          <ac:chgData name="Keith Vozel" userId="30d70a29-04db-46fe-8744-0e1cbbedeaff" providerId="ADAL" clId="{842EBD98-F16A-48E8-A437-8B064E140DE7}" dt="2018-08-15T12:14:23.239" v="966" actId="20577"/>
          <ac:spMkLst>
            <pc:docMk/>
            <pc:sldMk cId="3986262621" sldId="312"/>
            <ac:spMk id="8" creationId="{D546A2D3-84F1-4CA8-8002-382172E0DB13}"/>
          </ac:spMkLst>
        </pc:spChg>
        <pc:spChg chg="mod">
          <ac:chgData name="Keith Vozel" userId="30d70a29-04db-46fe-8744-0e1cbbedeaff" providerId="ADAL" clId="{842EBD98-F16A-48E8-A437-8B064E140DE7}" dt="2018-08-15T12:13:39.856" v="957" actId="6549"/>
          <ac:spMkLst>
            <pc:docMk/>
            <pc:sldMk cId="3986262621" sldId="312"/>
            <ac:spMk id="72" creationId="{B0E6E63D-50CC-403C-B646-9B2DCB43FFAE}"/>
          </ac:spMkLst>
        </pc:spChg>
        <pc:spChg chg="mod">
          <ac:chgData name="Keith Vozel" userId="30d70a29-04db-46fe-8744-0e1cbbedeaff" providerId="ADAL" clId="{842EBD98-F16A-48E8-A437-8B064E140DE7}" dt="2018-08-15T12:14:04.351" v="958" actId="108"/>
          <ac:spMkLst>
            <pc:docMk/>
            <pc:sldMk cId="3986262621" sldId="312"/>
            <ac:spMk id="76" creationId="{DA425A3C-3384-455E-A48B-E1943D876823}"/>
          </ac:spMkLst>
        </pc:spChg>
        <pc:grpChg chg="add mod">
          <ac:chgData name="Keith Vozel" userId="30d70a29-04db-46fe-8744-0e1cbbedeaff" providerId="ADAL" clId="{842EBD98-F16A-48E8-A437-8B064E140DE7}" dt="2018-08-15T12:12:40.641" v="947" actId="1076"/>
          <ac:grpSpMkLst>
            <pc:docMk/>
            <pc:sldMk cId="3986262621" sldId="312"/>
            <ac:grpSpMk id="6" creationId="{A3365A24-E674-4221-BF19-891CFC55227C}"/>
          </ac:grpSpMkLst>
        </pc:grpChg>
        <pc:grpChg chg="add mod">
          <ac:chgData name="Keith Vozel" userId="30d70a29-04db-46fe-8744-0e1cbbedeaff" providerId="ADAL" clId="{842EBD98-F16A-48E8-A437-8B064E140DE7}" dt="2018-08-15T12:12:40.641" v="947" actId="1076"/>
          <ac:grpSpMkLst>
            <pc:docMk/>
            <pc:sldMk cId="3986262621" sldId="312"/>
            <ac:grpSpMk id="70" creationId="{DAA57A02-ADD2-47DE-A46F-4FACFBCA2244}"/>
          </ac:grpSpMkLst>
        </pc:grpChg>
        <pc:grpChg chg="add mod">
          <ac:chgData name="Keith Vozel" userId="30d70a29-04db-46fe-8744-0e1cbbedeaff" providerId="ADAL" clId="{842EBD98-F16A-48E8-A437-8B064E140DE7}" dt="2018-08-15T12:12:40.641" v="947" actId="1076"/>
          <ac:grpSpMkLst>
            <pc:docMk/>
            <pc:sldMk cId="3986262621" sldId="312"/>
            <ac:grpSpMk id="74" creationId="{5F51CC5F-46B1-4507-B8C2-23CFF8883893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3:53:22.071" v="1394" actId="20577"/>
        <pc:sldMkLst>
          <pc:docMk/>
          <pc:sldMk cId="539392358" sldId="313"/>
        </pc:sldMkLst>
        <pc:spChg chg="mod">
          <ac:chgData name="Keith Vozel" userId="30d70a29-04db-46fe-8744-0e1cbbedeaff" providerId="ADAL" clId="{842EBD98-F16A-48E8-A437-8B064E140DE7}" dt="2018-08-15T13:53:22.071" v="1394" actId="20577"/>
          <ac:spMkLst>
            <pc:docMk/>
            <pc:sldMk cId="539392358" sldId="313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14:31.202" v="967" actId="478"/>
          <ac:spMkLst>
            <pc:docMk/>
            <pc:sldMk cId="539392358" sldId="313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2:14:51.503" v="992" actId="1076"/>
          <ac:spMkLst>
            <pc:docMk/>
            <pc:sldMk cId="539392358" sldId="313"/>
            <ac:spMk id="46" creationId="{FC5D5599-F5D0-427B-B040-6CD1DF4A015A}"/>
          </ac:spMkLst>
        </pc:spChg>
        <pc:grpChg chg="add mod">
          <ac:chgData name="Keith Vozel" userId="30d70a29-04db-46fe-8744-0e1cbbedeaff" providerId="ADAL" clId="{842EBD98-F16A-48E8-A437-8B064E140DE7}" dt="2018-08-15T12:14:51.503" v="992" actId="1076"/>
          <ac:grpSpMkLst>
            <pc:docMk/>
            <pc:sldMk cId="539392358" sldId="313"/>
            <ac:grpSpMk id="5" creationId="{A8E0CECC-FD37-462C-82E9-65DE79D44926}"/>
          </ac:grpSpMkLst>
        </pc:grpChg>
      </pc:sldChg>
      <pc:sldChg chg="addSp delSp modSp modAnim">
        <pc:chgData name="Keith Vozel" userId="30d70a29-04db-46fe-8744-0e1cbbedeaff" providerId="ADAL" clId="{842EBD98-F16A-48E8-A437-8B064E140DE7}" dt="2018-08-15T15:23:08.842" v="1565" actId="208"/>
        <pc:sldMkLst>
          <pc:docMk/>
          <pc:sldMk cId="1154414433" sldId="314"/>
        </pc:sldMkLst>
        <pc:spChg chg="mod">
          <ac:chgData name="Keith Vozel" userId="30d70a29-04db-46fe-8744-0e1cbbedeaff" providerId="ADAL" clId="{842EBD98-F16A-48E8-A437-8B064E140DE7}" dt="2018-08-15T13:53:28.566" v="1402" actId="20577"/>
          <ac:spMkLst>
            <pc:docMk/>
            <pc:sldMk cId="1154414433" sldId="314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16:29.111" v="1016" actId="478"/>
          <ac:spMkLst>
            <pc:docMk/>
            <pc:sldMk cId="1154414433" sldId="314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4:04:43.680" v="1468" actId="207"/>
          <ac:spMkLst>
            <pc:docMk/>
            <pc:sldMk cId="1154414433" sldId="314"/>
            <ac:spMk id="5" creationId="{921AD23E-0E49-4426-A2C4-10D70A04DE65}"/>
          </ac:spMkLst>
        </pc:spChg>
        <pc:spChg chg="mod">
          <ac:chgData name="Keith Vozel" userId="30d70a29-04db-46fe-8744-0e1cbbedeaff" providerId="ADAL" clId="{842EBD98-F16A-48E8-A437-8B064E140DE7}" dt="2018-08-15T12:20:07.503" v="1079" actId="1076"/>
          <ac:spMkLst>
            <pc:docMk/>
            <pc:sldMk cId="1154414433" sldId="314"/>
            <ac:spMk id="8" creationId="{259C7F4F-D0C5-48EB-A3CE-FD183B60B695}"/>
          </ac:spMkLst>
        </pc:spChg>
        <pc:spChg chg="mod">
          <ac:chgData name="Keith Vozel" userId="30d70a29-04db-46fe-8744-0e1cbbedeaff" providerId="ADAL" clId="{842EBD98-F16A-48E8-A437-8B064E140DE7}" dt="2018-08-15T15:23:08.842" v="1565" actId="208"/>
          <ac:spMkLst>
            <pc:docMk/>
            <pc:sldMk cId="1154414433" sldId="314"/>
            <ac:spMk id="12" creationId="{EAD0E1B6-76FA-4D7E-9973-54F3F844F795}"/>
          </ac:spMkLst>
        </pc:spChg>
        <pc:spChg chg="mod">
          <ac:chgData name="Keith Vozel" userId="30d70a29-04db-46fe-8744-0e1cbbedeaff" providerId="ADAL" clId="{842EBD98-F16A-48E8-A437-8B064E140DE7}" dt="2018-08-15T15:23:08.842" v="1565" actId="208"/>
          <ac:spMkLst>
            <pc:docMk/>
            <pc:sldMk cId="1154414433" sldId="314"/>
            <ac:spMk id="13" creationId="{1C5689CE-5E27-4EB5-8034-D9B166086E5C}"/>
          </ac:spMkLst>
        </pc:spChg>
        <pc:grpChg chg="add mod">
          <ac:chgData name="Keith Vozel" userId="30d70a29-04db-46fe-8744-0e1cbbedeaff" providerId="ADAL" clId="{842EBD98-F16A-48E8-A437-8B064E140DE7}" dt="2018-08-15T12:16:58.255" v="1023" actId="1076"/>
          <ac:grpSpMkLst>
            <pc:docMk/>
            <pc:sldMk cId="1154414433" sldId="314"/>
            <ac:grpSpMk id="6" creationId="{763A9543-6847-41B8-A91F-4BCB633A4D78}"/>
          </ac:grpSpMkLst>
        </pc:grpChg>
        <pc:grpChg chg="add mod">
          <ac:chgData name="Keith Vozel" userId="30d70a29-04db-46fe-8744-0e1cbbedeaff" providerId="ADAL" clId="{842EBD98-F16A-48E8-A437-8B064E140DE7}" dt="2018-08-15T15:22:53.427" v="1564" actId="207"/>
          <ac:grpSpMkLst>
            <pc:docMk/>
            <pc:sldMk cId="1154414433" sldId="314"/>
            <ac:grpSpMk id="11" creationId="{D4DE2502-2AC0-43F0-B96E-A6A76E8C441B}"/>
          </ac:grpSpMkLst>
        </pc:grpChg>
        <pc:cxnChg chg="mod">
          <ac:chgData name="Keith Vozel" userId="30d70a29-04db-46fe-8744-0e1cbbedeaff" providerId="ADAL" clId="{842EBD98-F16A-48E8-A437-8B064E140DE7}" dt="2018-08-15T15:23:08.842" v="1565" actId="208"/>
          <ac:cxnSpMkLst>
            <pc:docMk/>
            <pc:sldMk cId="1154414433" sldId="314"/>
            <ac:cxnSpMk id="15" creationId="{F2CA27A4-AFD2-4BCE-B6A6-C4472740C2D2}"/>
          </ac:cxnSpMkLst>
        </pc:cxnChg>
        <pc:cxnChg chg="mod">
          <ac:chgData name="Keith Vozel" userId="30d70a29-04db-46fe-8744-0e1cbbedeaff" providerId="ADAL" clId="{842EBD98-F16A-48E8-A437-8B064E140DE7}" dt="2018-08-15T15:23:08.842" v="1565" actId="208"/>
          <ac:cxnSpMkLst>
            <pc:docMk/>
            <pc:sldMk cId="1154414433" sldId="314"/>
            <ac:cxnSpMk id="16" creationId="{30CB6B46-7191-4A42-A016-CF504140AC78}"/>
          </ac:cxnSpMkLst>
        </pc:cxnChg>
      </pc:sldChg>
      <pc:sldChg chg="addSp delSp modSp modAnim">
        <pc:chgData name="Keith Vozel" userId="30d70a29-04db-46fe-8744-0e1cbbedeaff" providerId="ADAL" clId="{842EBD98-F16A-48E8-A437-8B064E140DE7}" dt="2018-08-15T15:22:41.969" v="1563" actId="207"/>
        <pc:sldMkLst>
          <pc:docMk/>
          <pc:sldMk cId="3045073395" sldId="315"/>
        </pc:sldMkLst>
        <pc:spChg chg="mod">
          <ac:chgData name="Keith Vozel" userId="30d70a29-04db-46fe-8744-0e1cbbedeaff" providerId="ADAL" clId="{842EBD98-F16A-48E8-A437-8B064E140DE7}" dt="2018-08-15T13:53:34.648" v="1410" actId="20577"/>
          <ac:spMkLst>
            <pc:docMk/>
            <pc:sldMk cId="3045073395" sldId="315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18:56.265" v="1053" actId="478"/>
          <ac:spMkLst>
            <pc:docMk/>
            <pc:sldMk cId="3045073395" sldId="315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5:22:41.969" v="1563" actId="207"/>
          <ac:spMkLst>
            <pc:docMk/>
            <pc:sldMk cId="3045073395" sldId="315"/>
            <ac:spMk id="17" creationId="{52ED8CD7-E67D-426F-AC33-11DC29D74D08}"/>
          </ac:spMkLst>
        </pc:spChg>
        <pc:spChg chg="add mod">
          <ac:chgData name="Keith Vozel" userId="30d70a29-04db-46fe-8744-0e1cbbedeaff" providerId="ADAL" clId="{842EBD98-F16A-48E8-A437-8B064E140DE7}" dt="2018-08-15T15:22:24.049" v="1562" actId="1076"/>
          <ac:spMkLst>
            <pc:docMk/>
            <pc:sldMk cId="3045073395" sldId="315"/>
            <ac:spMk id="19" creationId="{16BB7ED1-16FD-44CC-AF60-A68B40FF7A07}"/>
          </ac:spMkLst>
        </pc:spChg>
        <pc:grpChg chg="add del">
          <ac:chgData name="Keith Vozel" userId="30d70a29-04db-46fe-8744-0e1cbbedeaff" providerId="ADAL" clId="{842EBD98-F16A-48E8-A437-8B064E140DE7}" dt="2018-08-15T12:19:03.823" v="1055"/>
          <ac:grpSpMkLst>
            <pc:docMk/>
            <pc:sldMk cId="3045073395" sldId="315"/>
            <ac:grpSpMk id="5" creationId="{A6CCCE8A-A4BE-4E3B-B834-75A53CAFA226}"/>
          </ac:grpSpMkLst>
        </pc:grpChg>
        <pc:grpChg chg="add del">
          <ac:chgData name="Keith Vozel" userId="30d70a29-04db-46fe-8744-0e1cbbedeaff" providerId="ADAL" clId="{842EBD98-F16A-48E8-A437-8B064E140DE7}" dt="2018-08-15T12:19:11.371" v="1057"/>
          <ac:grpSpMkLst>
            <pc:docMk/>
            <pc:sldMk cId="3045073395" sldId="315"/>
            <ac:grpSpMk id="11" creationId="{ACF54F6B-E2A0-4CCA-89A5-0F2A4C2F740E}"/>
          </ac:grpSpMkLst>
        </pc:grpChg>
        <pc:picChg chg="add mod">
          <ac:chgData name="Keith Vozel" userId="30d70a29-04db-46fe-8744-0e1cbbedeaff" providerId="ADAL" clId="{842EBD98-F16A-48E8-A437-8B064E140DE7}" dt="2018-08-15T12:19:35.518" v="1064" actId="1076"/>
          <ac:picMkLst>
            <pc:docMk/>
            <pc:sldMk cId="3045073395" sldId="315"/>
            <ac:picMk id="18" creationId="{BF020A5F-AC72-43B5-A0A0-769D066C0AE1}"/>
          </ac:picMkLst>
        </pc:picChg>
      </pc:sldChg>
      <pc:sldChg chg="addSp delSp modSp">
        <pc:chgData name="Keith Vozel" userId="30d70a29-04db-46fe-8744-0e1cbbedeaff" providerId="ADAL" clId="{842EBD98-F16A-48E8-A437-8B064E140DE7}" dt="2018-08-15T14:06:48.712" v="1476"/>
        <pc:sldMkLst>
          <pc:docMk/>
          <pc:sldMk cId="1816093880" sldId="316"/>
        </pc:sldMkLst>
        <pc:spChg chg="mod">
          <ac:chgData name="Keith Vozel" userId="30d70a29-04db-46fe-8744-0e1cbbedeaff" providerId="ADAL" clId="{842EBD98-F16A-48E8-A437-8B064E140DE7}" dt="2018-08-15T13:36:16.417" v="1316" actId="179"/>
          <ac:spMkLst>
            <pc:docMk/>
            <pc:sldMk cId="1816093880" sldId="316"/>
            <ac:spMk id="3" creationId="{49F58307-B9AC-40E0-977D-C4E2874D63D4}"/>
          </ac:spMkLst>
        </pc:spChg>
        <pc:picChg chg="del">
          <ac:chgData name="Keith Vozel" userId="30d70a29-04db-46fe-8744-0e1cbbedeaff" providerId="ADAL" clId="{842EBD98-F16A-48E8-A437-8B064E140DE7}" dt="2018-08-15T14:06:47.758" v="1475" actId="478"/>
          <ac:picMkLst>
            <pc:docMk/>
            <pc:sldMk cId="1816093880" sldId="316"/>
            <ac:picMk id="5" creationId="{DA867644-AAC0-4F9F-AFA3-1C35C1698FF7}"/>
          </ac:picMkLst>
        </pc:picChg>
        <pc:picChg chg="del">
          <ac:chgData name="Keith Vozel" userId="30d70a29-04db-46fe-8744-0e1cbbedeaff" providerId="ADAL" clId="{842EBD98-F16A-48E8-A437-8B064E140DE7}" dt="2018-08-15T14:06:47.250" v="1474" actId="478"/>
          <ac:picMkLst>
            <pc:docMk/>
            <pc:sldMk cId="1816093880" sldId="316"/>
            <ac:picMk id="6" creationId="{D3385BDF-8F9D-4E9E-9A6D-6DDE238C60AC}"/>
          </ac:picMkLst>
        </pc:picChg>
        <pc:picChg chg="add">
          <ac:chgData name="Keith Vozel" userId="30d70a29-04db-46fe-8744-0e1cbbedeaff" providerId="ADAL" clId="{842EBD98-F16A-48E8-A437-8B064E140DE7}" dt="2018-08-15T14:06:48.712" v="1476"/>
          <ac:picMkLst>
            <pc:docMk/>
            <pc:sldMk cId="1816093880" sldId="316"/>
            <ac:picMk id="7" creationId="{D9305A7D-C997-427E-A3F0-94899607BD15}"/>
          </ac:picMkLst>
        </pc:picChg>
      </pc:sldChg>
      <pc:sldChg chg="modSp">
        <pc:chgData name="Keith Vozel" userId="30d70a29-04db-46fe-8744-0e1cbbedeaff" providerId="ADAL" clId="{842EBD98-F16A-48E8-A437-8B064E140DE7}" dt="2018-08-15T14:07:47.007" v="1506" actId="20577"/>
        <pc:sldMkLst>
          <pc:docMk/>
          <pc:sldMk cId="3629635135" sldId="317"/>
        </pc:sldMkLst>
        <pc:spChg chg="mod">
          <ac:chgData name="Keith Vozel" userId="30d70a29-04db-46fe-8744-0e1cbbedeaff" providerId="ADAL" clId="{842EBD98-F16A-48E8-A437-8B064E140DE7}" dt="2018-08-15T14:07:47.007" v="1506" actId="20577"/>
          <ac:spMkLst>
            <pc:docMk/>
            <pc:sldMk cId="3629635135" sldId="317"/>
            <ac:spMk id="3" creationId="{B85157CB-A1C1-4BA0-827C-1D968CD5CA74}"/>
          </ac:spMkLst>
        </pc:spChg>
      </pc:sldChg>
      <pc:sldChg chg="addSp delSp modSp add modAnim">
        <pc:chgData name="Keith Vozel" userId="30d70a29-04db-46fe-8744-0e1cbbedeaff" providerId="ADAL" clId="{842EBD98-F16A-48E8-A437-8B064E140DE7}" dt="2018-08-15T14:04:38.608" v="1467" actId="207"/>
        <pc:sldMkLst>
          <pc:docMk/>
          <pc:sldMk cId="288479013" sldId="318"/>
        </pc:sldMkLst>
        <pc:spChg chg="mod">
          <ac:chgData name="Keith Vozel" userId="30d70a29-04db-46fe-8744-0e1cbbedeaff" providerId="ADAL" clId="{842EBD98-F16A-48E8-A437-8B064E140DE7}" dt="2018-08-15T13:53:42.751" v="1420" actId="20577"/>
          <ac:spMkLst>
            <pc:docMk/>
            <pc:sldMk cId="288479013" sldId="318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20:40.283" v="1095" actId="478"/>
          <ac:spMkLst>
            <pc:docMk/>
            <pc:sldMk cId="288479013" sldId="318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4:04:38.608" v="1467" actId="207"/>
          <ac:spMkLst>
            <pc:docMk/>
            <pc:sldMk cId="288479013" sldId="318"/>
            <ac:spMk id="5" creationId="{3C8D704E-6E7D-4BC4-94B8-5FD92A4DB943}"/>
          </ac:spMkLst>
        </pc:spChg>
        <pc:spChg chg="add mod">
          <ac:chgData name="Keith Vozel" userId="30d70a29-04db-46fe-8744-0e1cbbedeaff" providerId="ADAL" clId="{842EBD98-F16A-48E8-A437-8B064E140DE7}" dt="2018-08-15T12:21:59.300" v="1112" actId="6549"/>
          <ac:spMkLst>
            <pc:docMk/>
            <pc:sldMk cId="288479013" sldId="318"/>
            <ac:spMk id="6" creationId="{7165FDB3-852F-4745-AF01-2E6498D40797}"/>
          </ac:spMkLst>
        </pc:spChg>
        <pc:picChg chg="add">
          <ac:chgData name="Keith Vozel" userId="30d70a29-04db-46fe-8744-0e1cbbedeaff" providerId="ADAL" clId="{842EBD98-F16A-48E8-A437-8B064E140DE7}" dt="2018-08-15T12:21:23.581" v="1106"/>
          <ac:picMkLst>
            <pc:docMk/>
            <pc:sldMk cId="288479013" sldId="318"/>
            <ac:picMk id="7" creationId="{AD87DCCE-BACB-4CEA-9916-B97AB0BB68F5}"/>
          </ac:picMkLst>
        </pc:picChg>
      </pc:sldChg>
      <pc:sldChg chg="addSp delSp modSp add modAnim">
        <pc:chgData name="Keith Vozel" userId="30d70a29-04db-46fe-8744-0e1cbbedeaff" providerId="ADAL" clId="{842EBD98-F16A-48E8-A437-8B064E140DE7}" dt="2018-08-15T14:29:12.060" v="1560"/>
        <pc:sldMkLst>
          <pc:docMk/>
          <pc:sldMk cId="216513705" sldId="319"/>
        </pc:sldMkLst>
        <pc:spChg chg="mod">
          <ac:chgData name="Keith Vozel" userId="30d70a29-04db-46fe-8744-0e1cbbedeaff" providerId="ADAL" clId="{842EBD98-F16A-48E8-A437-8B064E140DE7}" dt="2018-08-15T13:53:48.464" v="1428" actId="20577"/>
          <ac:spMkLst>
            <pc:docMk/>
            <pc:sldMk cId="216513705" sldId="319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22:40.087" v="1128" actId="478"/>
          <ac:spMkLst>
            <pc:docMk/>
            <pc:sldMk cId="216513705" sldId="319"/>
            <ac:spMk id="3" creationId="{49F58307-B9AC-40E0-977D-C4E2874D63D4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15" creationId="{859611A0-DCEC-4520-944A-D00F0A4ED57B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16" creationId="{700F00CA-21FE-46F4-A6FD-EE005306C3DA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17" creationId="{6DCF5B85-6C82-4B7D-B03D-5756EBB3B1A3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18" creationId="{3297CBFB-615C-42F0-A27E-9E243E23A195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19" creationId="{EC2E304D-7810-4C0B-A1CE-245191722ED3}"/>
          </ac:spMkLst>
        </pc:spChg>
        <pc:spChg chg="mod topLvl">
          <ac:chgData name="Keith Vozel" userId="30d70a29-04db-46fe-8744-0e1cbbedeaff" providerId="ADAL" clId="{842EBD98-F16A-48E8-A437-8B064E140DE7}" dt="2018-08-15T14:28:05.622" v="1555" actId="164"/>
          <ac:spMkLst>
            <pc:docMk/>
            <pc:sldMk cId="216513705" sldId="319"/>
            <ac:spMk id="22" creationId="{17D07286-DEE3-42B8-94D1-2A8F36F842DE}"/>
          </ac:spMkLst>
        </pc:spChg>
        <pc:grpChg chg="add mod">
          <ac:chgData name="Keith Vozel" userId="30d70a29-04db-46fe-8744-0e1cbbedeaff" providerId="ADAL" clId="{842EBD98-F16A-48E8-A437-8B064E140DE7}" dt="2018-08-15T12:22:59.535" v="1130" actId="1076"/>
          <ac:grpSpMkLst>
            <pc:docMk/>
            <pc:sldMk cId="216513705" sldId="319"/>
            <ac:grpSpMk id="5" creationId="{81EE85F1-A260-4EB5-BAEA-40731DBADD9A}"/>
          </ac:grpSpMkLst>
        </pc:grpChg>
        <pc:grpChg chg="add del mod">
          <ac:chgData name="Keith Vozel" userId="30d70a29-04db-46fe-8744-0e1cbbedeaff" providerId="ADAL" clId="{842EBD98-F16A-48E8-A437-8B064E140DE7}" dt="2018-08-15T14:26:58.984" v="1536" actId="165"/>
          <ac:grpSpMkLst>
            <pc:docMk/>
            <pc:sldMk cId="216513705" sldId="319"/>
            <ac:grpSpMk id="14" creationId="{C11E90FB-46C3-49DD-BA27-7592E53F1C5B}"/>
          </ac:grpSpMkLst>
        </pc:grpChg>
        <pc:grpChg chg="add mod">
          <ac:chgData name="Keith Vozel" userId="30d70a29-04db-46fe-8744-0e1cbbedeaff" providerId="ADAL" clId="{842EBD98-F16A-48E8-A437-8B064E140DE7}" dt="2018-08-15T14:28:05.622" v="1555" actId="164"/>
          <ac:grpSpMkLst>
            <pc:docMk/>
            <pc:sldMk cId="216513705" sldId="319"/>
            <ac:grpSpMk id="24" creationId="{6845E90F-4F19-4D72-8419-7DC5FC447761}"/>
          </ac:grpSpMkLst>
        </pc:grpChg>
        <pc:picChg chg="mod topLvl">
          <ac:chgData name="Keith Vozel" userId="30d70a29-04db-46fe-8744-0e1cbbedeaff" providerId="ADAL" clId="{842EBD98-F16A-48E8-A437-8B064E140DE7}" dt="2018-08-15T14:28:05.622" v="1555" actId="164"/>
          <ac:picMkLst>
            <pc:docMk/>
            <pc:sldMk cId="216513705" sldId="319"/>
            <ac:picMk id="20" creationId="{3BF79AD5-E1DD-466C-B4B2-AF406BBEF18D}"/>
          </ac:picMkLst>
        </pc:picChg>
        <pc:picChg chg="mod topLvl">
          <ac:chgData name="Keith Vozel" userId="30d70a29-04db-46fe-8744-0e1cbbedeaff" providerId="ADAL" clId="{842EBD98-F16A-48E8-A437-8B064E140DE7}" dt="2018-08-15T14:28:05.622" v="1555" actId="164"/>
          <ac:picMkLst>
            <pc:docMk/>
            <pc:sldMk cId="216513705" sldId="319"/>
            <ac:picMk id="21" creationId="{C4ACCA11-68E4-4F00-9C07-BECC0B01ADD9}"/>
          </ac:picMkLst>
        </pc:picChg>
        <pc:picChg chg="add mod">
          <ac:chgData name="Keith Vozel" userId="30d70a29-04db-46fe-8744-0e1cbbedeaff" providerId="ADAL" clId="{842EBD98-F16A-48E8-A437-8B064E140DE7}" dt="2018-08-15T14:24:54.125" v="1524" actId="1076"/>
          <ac:picMkLst>
            <pc:docMk/>
            <pc:sldMk cId="216513705" sldId="319"/>
            <ac:picMk id="23" creationId="{4B1C87EC-57D3-41A8-9D0D-BC98E7926210}"/>
          </ac:picMkLst>
        </pc:picChg>
      </pc:sldChg>
      <pc:sldChg chg="addSp delSp modSp add">
        <pc:chgData name="Keith Vozel" userId="30d70a29-04db-46fe-8744-0e1cbbedeaff" providerId="ADAL" clId="{842EBD98-F16A-48E8-A437-8B064E140DE7}" dt="2018-08-15T14:04:31.312" v="1466" actId="207"/>
        <pc:sldMkLst>
          <pc:docMk/>
          <pc:sldMk cId="3385081409" sldId="320"/>
        </pc:sldMkLst>
        <pc:spChg chg="mod">
          <ac:chgData name="Keith Vozel" userId="30d70a29-04db-46fe-8744-0e1cbbedeaff" providerId="ADAL" clId="{842EBD98-F16A-48E8-A437-8B064E140DE7}" dt="2018-08-15T12:37:33.232" v="1143" actId="20577"/>
          <ac:spMkLst>
            <pc:docMk/>
            <pc:sldMk cId="3385081409" sldId="320"/>
            <ac:spMk id="2" creationId="{C43C27EF-6784-4427-A180-10F15F75EDCD}"/>
          </ac:spMkLst>
        </pc:spChg>
        <pc:spChg chg="del">
          <ac:chgData name="Keith Vozel" userId="30d70a29-04db-46fe-8744-0e1cbbedeaff" providerId="ADAL" clId="{842EBD98-F16A-48E8-A437-8B064E140DE7}" dt="2018-08-15T12:38:24.882" v="1184" actId="478"/>
          <ac:spMkLst>
            <pc:docMk/>
            <pc:sldMk cId="3385081409" sldId="320"/>
            <ac:spMk id="3" creationId="{49F58307-B9AC-40E0-977D-C4E2874D63D4}"/>
          </ac:spMkLst>
        </pc:spChg>
        <pc:spChg chg="add mod">
          <ac:chgData name="Keith Vozel" userId="30d70a29-04db-46fe-8744-0e1cbbedeaff" providerId="ADAL" clId="{842EBD98-F16A-48E8-A437-8B064E140DE7}" dt="2018-08-15T14:04:31.312" v="1466" actId="207"/>
          <ac:spMkLst>
            <pc:docMk/>
            <pc:sldMk cId="3385081409" sldId="320"/>
            <ac:spMk id="5" creationId="{9C00BE69-1978-4A7B-9ED6-34D686842DF5}"/>
          </ac:spMkLst>
        </pc:spChg>
        <pc:grpChg chg="add">
          <ac:chgData name="Keith Vozel" userId="30d70a29-04db-46fe-8744-0e1cbbedeaff" providerId="ADAL" clId="{842EBD98-F16A-48E8-A437-8B064E140DE7}" dt="2018-08-15T12:38:39.549" v="1185"/>
          <ac:grpSpMkLst>
            <pc:docMk/>
            <pc:sldMk cId="3385081409" sldId="320"/>
            <ac:grpSpMk id="7" creationId="{F9604DCA-E74B-4AD8-AF4B-0A06C9F4FEF1}"/>
          </ac:grpSpMkLst>
        </pc:grpChg>
        <pc:graphicFrameChg chg="add mod">
          <ac:chgData name="Keith Vozel" userId="30d70a29-04db-46fe-8744-0e1cbbedeaff" providerId="ADAL" clId="{842EBD98-F16A-48E8-A437-8B064E140DE7}" dt="2018-08-15T12:38:45.941" v="1186" actId="1076"/>
          <ac:graphicFrameMkLst>
            <pc:docMk/>
            <pc:sldMk cId="3385081409" sldId="320"/>
            <ac:graphicFrameMk id="6" creationId="{4864DBCE-71AD-45AE-B63F-B7232C7D1FD5}"/>
          </ac:graphicFrameMkLst>
        </pc:graphicFrameChg>
      </pc:sldChg>
      <pc:sldChg chg="addSp delSp modSp add del modAnim">
        <pc:chgData name="Keith Vozel" userId="30d70a29-04db-46fe-8744-0e1cbbedeaff" providerId="ADAL" clId="{842EBD98-F16A-48E8-A437-8B064E140DE7}" dt="2018-08-15T13:19:50.877" v="1299" actId="2696"/>
        <pc:sldMkLst>
          <pc:docMk/>
          <pc:sldMk cId="2222919907" sldId="321"/>
        </pc:sldMkLst>
        <pc:spChg chg="del topLvl">
          <ac:chgData name="Keith Vozel" userId="30d70a29-04db-46fe-8744-0e1cbbedeaff" providerId="ADAL" clId="{842EBD98-F16A-48E8-A437-8B064E140DE7}" dt="2018-08-15T13:18:55.004" v="1295" actId="478"/>
          <ac:spMkLst>
            <pc:docMk/>
            <pc:sldMk cId="2222919907" sldId="321"/>
            <ac:spMk id="69" creationId="{AEAE477B-2E60-4967-A208-AD3C822B2C51}"/>
          </ac:spMkLst>
        </pc:spChg>
        <pc:spChg chg="del">
          <ac:chgData name="Keith Vozel" userId="30d70a29-04db-46fe-8744-0e1cbbedeaff" providerId="ADAL" clId="{842EBD98-F16A-48E8-A437-8B064E140DE7}" dt="2018-08-15T13:19:32.260" v="1298" actId="478"/>
          <ac:spMkLst>
            <pc:docMk/>
            <pc:sldMk cId="2222919907" sldId="321"/>
            <ac:spMk id="74" creationId="{9F690757-3A14-4E46-AD33-68BF1DD946B3}"/>
          </ac:spMkLst>
        </pc:spChg>
        <pc:spChg chg="mod">
          <ac:chgData name="Keith Vozel" userId="30d70a29-04db-46fe-8744-0e1cbbedeaff" providerId="ADAL" clId="{842EBD98-F16A-48E8-A437-8B064E140DE7}" dt="2018-08-15T13:19:12.710" v="1297" actId="1076"/>
          <ac:spMkLst>
            <pc:docMk/>
            <pc:sldMk cId="2222919907" sldId="321"/>
            <ac:spMk id="149" creationId="{90A7CD37-736C-416D-BABA-BEDA14F34C28}"/>
          </ac:spMkLst>
        </pc:spChg>
        <pc:grpChg chg="del mod">
          <ac:chgData name="Keith Vozel" userId="30d70a29-04db-46fe-8744-0e1cbbedeaff" providerId="ADAL" clId="{842EBD98-F16A-48E8-A437-8B064E140DE7}" dt="2018-08-15T13:18:55.004" v="1295" actId="478"/>
          <ac:grpSpMkLst>
            <pc:docMk/>
            <pc:sldMk cId="2222919907" sldId="321"/>
            <ac:grpSpMk id="68" creationId="{D9D27084-4D88-400A-8D4A-6CDFB5D0BE22}"/>
          </ac:grpSpMkLst>
        </pc:grpChg>
        <pc:grpChg chg="topLvl">
          <ac:chgData name="Keith Vozel" userId="30d70a29-04db-46fe-8744-0e1cbbedeaff" providerId="ADAL" clId="{842EBD98-F16A-48E8-A437-8B064E140DE7}" dt="2018-08-15T13:18:55.004" v="1295" actId="478"/>
          <ac:grpSpMkLst>
            <pc:docMk/>
            <pc:sldMk cId="2222919907" sldId="321"/>
            <ac:grpSpMk id="70" creationId="{58BB256E-C4E9-428D-ACED-6368EAA6DB1C}"/>
          </ac:grpSpMkLst>
        </pc:grpChg>
        <pc:grpChg chg="add del mod">
          <ac:chgData name="Keith Vozel" userId="30d70a29-04db-46fe-8744-0e1cbbedeaff" providerId="ADAL" clId="{842EBD98-F16A-48E8-A437-8B064E140DE7}" dt="2018-08-15T13:17:40.762" v="1286"/>
          <ac:grpSpMkLst>
            <pc:docMk/>
            <pc:sldMk cId="2222919907" sldId="321"/>
            <ac:grpSpMk id="150" creationId="{76DAA682-F49D-4C3F-A1A9-689EA0344312}"/>
          </ac:grpSpMkLst>
        </pc:grpChg>
        <pc:grpChg chg="mod">
          <ac:chgData name="Keith Vozel" userId="30d70a29-04db-46fe-8744-0e1cbbedeaff" providerId="ADAL" clId="{842EBD98-F16A-48E8-A437-8B064E140DE7}" dt="2018-08-15T13:17:27.205" v="1282"/>
          <ac:grpSpMkLst>
            <pc:docMk/>
            <pc:sldMk cId="2222919907" sldId="321"/>
            <ac:grpSpMk id="156" creationId="{4436CB1F-957F-40DC-A5AF-D07193894384}"/>
          </ac:grpSpMkLst>
        </pc:grpChg>
        <pc:grpChg chg="mod">
          <ac:chgData name="Keith Vozel" userId="30d70a29-04db-46fe-8744-0e1cbbedeaff" providerId="ADAL" clId="{842EBD98-F16A-48E8-A437-8B064E140DE7}" dt="2018-08-15T13:17:27.205" v="1282"/>
          <ac:grpSpMkLst>
            <pc:docMk/>
            <pc:sldMk cId="2222919907" sldId="321"/>
            <ac:grpSpMk id="160" creationId="{87AB5334-DAF2-4AEA-BD07-9D3D073E29F1}"/>
          </ac:grpSpMkLst>
        </pc:grpChg>
        <pc:grpChg chg="mod">
          <ac:chgData name="Keith Vozel" userId="30d70a29-04db-46fe-8744-0e1cbbedeaff" providerId="ADAL" clId="{842EBD98-F16A-48E8-A437-8B064E140DE7}" dt="2018-08-15T13:17:27.205" v="1282"/>
          <ac:grpSpMkLst>
            <pc:docMk/>
            <pc:sldMk cId="2222919907" sldId="321"/>
            <ac:grpSpMk id="161" creationId="{EC5E7638-2179-48E7-9CAF-E0AC772B5014}"/>
          </ac:grpSpMkLst>
        </pc:grpChg>
        <pc:grpChg chg="mod">
          <ac:chgData name="Keith Vozel" userId="30d70a29-04db-46fe-8744-0e1cbbedeaff" providerId="ADAL" clId="{842EBD98-F16A-48E8-A437-8B064E140DE7}" dt="2018-08-15T13:17:27.205" v="1282"/>
          <ac:grpSpMkLst>
            <pc:docMk/>
            <pc:sldMk cId="2222919907" sldId="321"/>
            <ac:grpSpMk id="167" creationId="{A50D01DA-8F70-43F4-9208-27D24ED469BC}"/>
          </ac:grpSpMkLst>
        </pc:grpChg>
        <pc:grpChg chg="mod">
          <ac:chgData name="Keith Vozel" userId="30d70a29-04db-46fe-8744-0e1cbbedeaff" providerId="ADAL" clId="{842EBD98-F16A-48E8-A437-8B064E140DE7}" dt="2018-08-15T13:17:27.205" v="1282"/>
          <ac:grpSpMkLst>
            <pc:docMk/>
            <pc:sldMk cId="2222919907" sldId="321"/>
            <ac:grpSpMk id="168" creationId="{6EBC1687-7E4A-4056-A6DB-253C94F039A8}"/>
          </ac:grpSpMkLst>
        </pc:grpChg>
        <pc:picChg chg="add mod">
          <ac:chgData name="Keith Vozel" userId="30d70a29-04db-46fe-8744-0e1cbbedeaff" providerId="ADAL" clId="{842EBD98-F16A-48E8-A437-8B064E140DE7}" dt="2018-08-15T13:18:12.842" v="1294" actId="14100"/>
          <ac:picMkLst>
            <pc:docMk/>
            <pc:sldMk cId="2222919907" sldId="321"/>
            <ac:picMk id="3" creationId="{22D9CF5E-CDCF-4915-8E38-2F70993D9999}"/>
          </ac:picMkLst>
        </pc:picChg>
      </pc:sldChg>
      <pc:sldChg chg="addSp delSp modSp add del delAnim modAnim">
        <pc:chgData name="Keith Vozel" userId="30d70a29-04db-46fe-8744-0e1cbbedeaff" providerId="ADAL" clId="{842EBD98-F16A-48E8-A437-8B064E140DE7}" dt="2018-08-15T13:16:29.358" v="1279" actId="2696"/>
        <pc:sldMkLst>
          <pc:docMk/>
          <pc:sldMk cId="2470614329" sldId="321"/>
        </pc:sldMkLst>
        <pc:spChg chg="del">
          <ac:chgData name="Keith Vozel" userId="30d70a29-04db-46fe-8744-0e1cbbedeaff" providerId="ADAL" clId="{842EBD98-F16A-48E8-A437-8B064E140DE7}" dt="2018-08-15T13:13:22.246" v="1263" actId="478"/>
          <ac:spMkLst>
            <pc:docMk/>
            <pc:sldMk cId="2470614329" sldId="321"/>
            <ac:spMk id="4" creationId="{D90BC1B7-EAD7-4D64-B872-69009780464A}"/>
          </ac:spMkLst>
        </pc:s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5" creationId="{907F2CDE-EED7-432B-B7C9-F55B670815D3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10" creationId="{8965CDD1-6A0D-43F7-B73F-C3604A229939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15" creationId="{32010C90-D278-4B3C-908A-FA00033CC19D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20" creationId="{ADB682C0-C648-4A0A-AC43-B6CBA7068207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57" creationId="{36C20F9E-B52B-4DDD-A9AA-EFAB367DA489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62" creationId="{75D73EC8-BC5D-489B-B59C-218E8A5FC689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68" creationId="{D9D27084-4D88-400A-8D4A-6CDFB5D0BE22}"/>
          </ac:grpSpMkLst>
        </pc:grpChg>
        <pc:grpChg chg="del">
          <ac:chgData name="Keith Vozel" userId="30d70a29-04db-46fe-8744-0e1cbbedeaff" providerId="ADAL" clId="{842EBD98-F16A-48E8-A437-8B064E140DE7}" dt="2018-08-15T13:13:22.246" v="1263" actId="478"/>
          <ac:grpSpMkLst>
            <pc:docMk/>
            <pc:sldMk cId="2470614329" sldId="321"/>
            <ac:grpSpMk id="148" creationId="{6FE1AE5C-9D4D-402B-B307-5C10A6963E76}"/>
          </ac:grpSpMkLst>
        </pc:grpChg>
        <pc:grpChg chg="add mod">
          <ac:chgData name="Keith Vozel" userId="30d70a29-04db-46fe-8744-0e1cbbedeaff" providerId="ADAL" clId="{842EBD98-F16A-48E8-A437-8B064E140DE7}" dt="2018-08-15T13:13:48.226" v="1266" actId="1076"/>
          <ac:grpSpMkLst>
            <pc:docMk/>
            <pc:sldMk cId="2470614329" sldId="321"/>
            <ac:grpSpMk id="150" creationId="{776E96DE-F22B-40EA-BBD8-4678EFD166A1}"/>
          </ac:grpSpMkLst>
        </pc:grpChg>
        <pc:grpChg chg="add mod">
          <ac:chgData name="Keith Vozel" userId="30d70a29-04db-46fe-8744-0e1cbbedeaff" providerId="ADAL" clId="{842EBD98-F16A-48E8-A437-8B064E140DE7}" dt="2018-08-15T13:13:35.850" v="1265" actId="1076"/>
          <ac:grpSpMkLst>
            <pc:docMk/>
            <pc:sldMk cId="2470614329" sldId="321"/>
            <ac:grpSpMk id="161" creationId="{6DC9D193-A41F-46B5-AC4D-93B69AF38F59}"/>
          </ac:grpSpMkLst>
        </pc:grpChg>
        <pc:grpChg chg="add mod">
          <ac:chgData name="Keith Vozel" userId="30d70a29-04db-46fe-8744-0e1cbbedeaff" providerId="ADAL" clId="{842EBD98-F16A-48E8-A437-8B064E140DE7}" dt="2018-08-15T13:14:48.643" v="1278" actId="1076"/>
          <ac:grpSpMkLst>
            <pc:docMk/>
            <pc:sldMk cId="2470614329" sldId="321"/>
            <ac:grpSpMk id="166" creationId="{B97346B1-1145-4CB0-8681-C2743B498CA8}"/>
          </ac:grpSpMkLst>
        </pc:grpChg>
        <pc:grpChg chg="add mod">
          <ac:chgData name="Keith Vozel" userId="30d70a29-04db-46fe-8744-0e1cbbedeaff" providerId="ADAL" clId="{842EBD98-F16A-48E8-A437-8B064E140DE7}" dt="2018-08-15T13:14:33.116" v="1277" actId="1038"/>
          <ac:grpSpMkLst>
            <pc:docMk/>
            <pc:sldMk cId="2470614329" sldId="321"/>
            <ac:grpSpMk id="172" creationId="{E3CA4D92-83EE-447C-A06B-E405EFE0C9A0}"/>
          </ac:grpSpMkLst>
        </pc:grpChg>
      </pc:sldChg>
      <pc:sldChg chg="addSp delSp modSp add delAnim modAnim">
        <pc:chgData name="Keith Vozel" userId="30d70a29-04db-46fe-8744-0e1cbbedeaff" providerId="ADAL" clId="{842EBD98-F16A-48E8-A437-8B064E140DE7}" dt="2018-08-15T13:21:27.499" v="1309" actId="14100"/>
        <pc:sldMkLst>
          <pc:docMk/>
          <pc:sldMk cId="2677916835" sldId="321"/>
        </pc:sldMkLst>
        <pc:grpChg chg="mod">
          <ac:chgData name="Keith Vozel" userId="30d70a29-04db-46fe-8744-0e1cbbedeaff" providerId="ADAL" clId="{842EBD98-F16A-48E8-A437-8B064E140DE7}" dt="2018-08-15T13:21:11.380" v="1307" actId="554"/>
          <ac:grpSpMkLst>
            <pc:docMk/>
            <pc:sldMk cId="2677916835" sldId="321"/>
            <ac:grpSpMk id="57" creationId="{36C20F9E-B52B-4DDD-A9AA-EFAB367DA489}"/>
          </ac:grpSpMkLst>
        </pc:grpChg>
        <pc:grpChg chg="mod">
          <ac:chgData name="Keith Vozel" userId="30d70a29-04db-46fe-8744-0e1cbbedeaff" providerId="ADAL" clId="{842EBD98-F16A-48E8-A437-8B064E140DE7}" dt="2018-08-15T13:21:11.380" v="1307" actId="554"/>
          <ac:grpSpMkLst>
            <pc:docMk/>
            <pc:sldMk cId="2677916835" sldId="321"/>
            <ac:grpSpMk id="62" creationId="{75D73EC8-BC5D-489B-B59C-218E8A5FC689}"/>
          </ac:grpSpMkLst>
        </pc:grpChg>
        <pc:grpChg chg="del">
          <ac:chgData name="Keith Vozel" userId="30d70a29-04db-46fe-8744-0e1cbbedeaff" providerId="ADAL" clId="{842EBD98-F16A-48E8-A437-8B064E140DE7}" dt="2018-08-15T13:19:57.563" v="1301" actId="478"/>
          <ac:grpSpMkLst>
            <pc:docMk/>
            <pc:sldMk cId="2677916835" sldId="321"/>
            <ac:grpSpMk id="68" creationId="{D9D27084-4D88-400A-8D4A-6CDFB5D0BE22}"/>
          </ac:grpSpMkLst>
        </pc:grpChg>
        <pc:grpChg chg="mod">
          <ac:chgData name="Keith Vozel" userId="30d70a29-04db-46fe-8744-0e1cbbedeaff" providerId="ADAL" clId="{842EBD98-F16A-48E8-A437-8B064E140DE7}" dt="2018-08-15T13:21:11.380" v="1307" actId="554"/>
          <ac:grpSpMkLst>
            <pc:docMk/>
            <pc:sldMk cId="2677916835" sldId="321"/>
            <ac:grpSpMk id="148" creationId="{6FE1AE5C-9D4D-402B-B307-5C10A6963E76}"/>
          </ac:grpSpMkLst>
        </pc:grpChg>
        <pc:grpChg chg="mod">
          <ac:chgData name="Keith Vozel" userId="30d70a29-04db-46fe-8744-0e1cbbedeaff" providerId="ADAL" clId="{842EBD98-F16A-48E8-A437-8B064E140DE7}" dt="2018-08-15T13:21:11.380" v="1307" actId="554"/>
          <ac:grpSpMkLst>
            <pc:docMk/>
            <pc:sldMk cId="2677916835" sldId="321"/>
            <ac:grpSpMk id="152" creationId="{6AB8C01A-73EF-48BC-AFFD-27EB99640ADD}"/>
          </ac:grpSpMkLst>
        </pc:grpChg>
        <pc:picChg chg="add mod">
          <ac:chgData name="Keith Vozel" userId="30d70a29-04db-46fe-8744-0e1cbbedeaff" providerId="ADAL" clId="{842EBD98-F16A-48E8-A437-8B064E140DE7}" dt="2018-08-15T13:21:27.499" v="1309" actId="14100"/>
          <ac:picMkLst>
            <pc:docMk/>
            <pc:sldMk cId="2677916835" sldId="321"/>
            <ac:picMk id="150" creationId="{C8F22387-C936-4BFA-940F-733D2C8B4F58}"/>
          </ac:picMkLst>
        </pc:picChg>
      </pc:sldChg>
      <pc:sldChg chg="add">
        <pc:chgData name="Keith Vozel" userId="30d70a29-04db-46fe-8744-0e1cbbedeaff" providerId="ADAL" clId="{842EBD98-F16A-48E8-A437-8B064E140DE7}" dt="2018-08-15T17:43:29.828" v="1569"/>
        <pc:sldMkLst>
          <pc:docMk/>
          <pc:sldMk cId="832849056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5975-E751-4822-AEA8-6489806269B8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EE5F0-DF44-4F18-8A71-FDEE330FE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MotoSight</a:t>
            </a:r>
            <a:r>
              <a:rPr lang="en-US" baseline="0" dirty="0"/>
              <a:t> 3D </a:t>
            </a:r>
            <a:r>
              <a:rPr lang="en-US" baseline="0" dirty="0" err="1"/>
              <a:t>BinPick</a:t>
            </a:r>
            <a:r>
              <a:rPr lang="en-US" baseline="0" dirty="0"/>
              <a:t> solutions leverages leading edge 3D imaging and recognition technology through a business partnership with Canon U.S.A. This allows Yaskawa to offer a solution that is specifically designed to recognize and pick randomly stacked parts from a bin. As technology changes and Canon makes improvements, we can easily incorporate those changes into our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EE5F0-DF44-4F18-8A71-FDEE330FEF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8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0"/>
            <a:ext cx="2465388" cy="5143500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/>
          <a:p>
            <a:pPr lvl="0" algn="ctr">
              <a:spcBef>
                <a:spcPct val="0"/>
              </a:spcBef>
            </a:pPr>
            <a:endParaRPr kumimoji="1" lang="ja-JP" altLang="en-US" sz="1108" b="1">
              <a:latin typeface="Arial" panose="020B0604020202020204" pitchFamily="34" charset="0"/>
              <a:ea typeface="HGP創英角ｺﾞｼｯｸUB" panose="020B0900000000000000" pitchFamily="50" charset="-128"/>
            </a:endParaRPr>
          </a:p>
        </p:txBody>
      </p:sp>
      <p:pic>
        <p:nvPicPr>
          <p:cNvPr id="9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858" y="298444"/>
            <a:ext cx="1887672" cy="3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0" y="1469231"/>
            <a:ext cx="5410200" cy="1102519"/>
          </a:xfrm>
        </p:spPr>
        <p:txBody>
          <a:bodyPr anchor="t" anchorCtr="0">
            <a:normAutofit/>
          </a:bodyPr>
          <a:lstStyle>
            <a:lvl1pPr>
              <a:defRPr sz="3400" b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24200" y="3613329"/>
            <a:ext cx="5410200" cy="3429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2D29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 DD,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781191"/>
            <a:ext cx="5181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Rectangle 36"/>
          <p:cNvSpPr txBox="1">
            <a:spLocks noChangeArrowheads="1"/>
          </p:cNvSpPr>
          <p:nvPr userDrawn="1"/>
        </p:nvSpPr>
        <p:spPr>
          <a:xfrm>
            <a:off x="3124200" y="3867150"/>
            <a:ext cx="3445329" cy="680133"/>
          </a:xfrm>
          <a:prstGeom prst="rect">
            <a:avLst/>
          </a:prstGeom>
        </p:spPr>
        <p:txBody>
          <a:bodyPr vert="horz" lIns="84406" tIns="42203" rIns="84406" bIns="42203" rtlCol="0" anchor="t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Yaskawa America, Inc.</a:t>
            </a:r>
          </a:p>
          <a:p>
            <a:pPr algn="l">
              <a:defRPr/>
            </a:pPr>
            <a:r>
              <a:rPr lang="en-US" sz="12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Motoman Robotics Division</a:t>
            </a:r>
            <a:endParaRPr lang="en-US" altLang="ja-JP" sz="12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ding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433"/>
          <a:stretch/>
        </p:blipFill>
        <p:spPr>
          <a:xfrm>
            <a:off x="-15025" y="666750"/>
            <a:ext cx="9159025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1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5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Weld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lding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8" b="2138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Welding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75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Fabric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abric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Fabrication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0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0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4000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3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9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Material Hand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terial Divider_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" b="2792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Material Handling Example 4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Innovation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7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Innov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novation Divider_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77"/>
          <a:stretch/>
        </p:blipFill>
        <p:spPr>
          <a:xfrm>
            <a:off x="0" y="666750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Innovation Example 2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1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Divider - Corpor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rporate Divider_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8" b="638"/>
          <a:stretch/>
        </p:blipFill>
        <p:spPr>
          <a:xfrm>
            <a:off x="0" y="666751"/>
            <a:ext cx="9143999" cy="35814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77213"/>
          </a:xfrm>
          <a:prstGeom prst="rect">
            <a:avLst/>
          </a:prstGeom>
          <a:solidFill>
            <a:srgbClr val="00B7EB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-15025" y="-10463"/>
            <a:ext cx="9159025" cy="638009"/>
          </a:xfrm>
          <a:prstGeom prst="rect">
            <a:avLst/>
          </a:prstGeom>
          <a:solidFill>
            <a:srgbClr val="0057B8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50000"/>
              </a:spcBef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ja-JP" altLang="en-US" sz="1108" b="1">
              <a:ea typeface="HGP創英角ｺﾞｼｯｸUB" panose="020B0900000000000000" pitchFamily="50" charset="-128"/>
            </a:endParaRPr>
          </a:p>
        </p:txBody>
      </p:sp>
      <p:pic>
        <p:nvPicPr>
          <p:cNvPr id="9" name="Picture 8" descr="YASKAWAlogo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11" y="235646"/>
            <a:ext cx="1250116" cy="190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285290"/>
            <a:ext cx="8229600" cy="381000"/>
          </a:xfrm>
        </p:spPr>
        <p:txBody>
          <a:bodyPr lIns="0"/>
          <a:lstStyle>
            <a:lvl1pPr>
              <a:defRPr sz="1500" b="0"/>
            </a:lvl1pPr>
          </a:lstStyle>
          <a:p>
            <a:r>
              <a:rPr lang="en-US" dirty="0"/>
              <a:t>Divider Slide - 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7200" y="4608879"/>
            <a:ext cx="8229600" cy="274967"/>
          </a:xfrm>
        </p:spPr>
        <p:txBody>
          <a:bodyPr lIns="0"/>
          <a:lstStyle>
            <a:lvl1pPr>
              <a:defRPr sz="1200"/>
            </a:lvl1pPr>
          </a:lstStyle>
          <a:p>
            <a:pPr lvl="0"/>
            <a:r>
              <a:rPr lang="en-US" dirty="0"/>
              <a:t>Corporate Example 1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76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- Two Column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8500" y="1123950"/>
            <a:ext cx="26670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019800" y="1123950"/>
            <a:ext cx="2667000" cy="3505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24622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31242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733800" y="3714750"/>
            <a:ext cx="4953000" cy="7620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733800" y="1047750"/>
            <a:ext cx="4953000" cy="2630412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07080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creen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5105400" cy="3505200"/>
          </a:xfrm>
        </p:spPr>
        <p:txBody>
          <a:bodyPr/>
          <a:lstStyle>
            <a:lvl2pPr marL="228600" indent="-177800">
              <a:defRPr/>
            </a:lvl2pPr>
            <a:lvl3pPr marL="403225" indent="-174625">
              <a:defRPr/>
            </a:lvl3pPr>
            <a:lvl4pPr marL="576263" indent="-17303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91200" y="2470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791200" y="915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4375498"/>
            <a:ext cx="2897688" cy="304800"/>
          </a:xfrm>
        </p:spPr>
        <p:txBody>
          <a:bodyPr lIns="0"/>
          <a:lstStyle>
            <a:lvl1pPr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5791200" y="2820183"/>
            <a:ext cx="2895600" cy="1537779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77144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48150"/>
            <a:ext cx="7734300" cy="304800"/>
          </a:xfrm>
        </p:spPr>
        <p:txBody>
          <a:bodyPr lIns="0" rIns="0"/>
          <a:lstStyle>
            <a:lvl1pPr algn="r">
              <a:defRPr sz="1300" i="1"/>
            </a:lvl1pPr>
          </a:lstStyle>
          <a:p>
            <a:pPr lvl="0"/>
            <a:r>
              <a:rPr lang="en-US" dirty="0"/>
              <a:t>Click to add a caption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723900" y="1047750"/>
            <a:ext cx="7696200" cy="3124200"/>
          </a:xfrm>
          <a:prstGeom prst="rect">
            <a:avLst/>
          </a:prstGeom>
          <a:solidFill>
            <a:srgbClr val="0057D5"/>
          </a:solidFill>
          <a:ln>
            <a:noFill/>
          </a:ln>
        </p:spPr>
        <p:txBody>
          <a:bodyPr lIns="182880" tIns="182880" anchor="t" anchorCtr="0"/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8582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" y="0"/>
            <a:ext cx="9144002" cy="5143500"/>
          </a:xfrm>
          <a:prstGeom prst="rect">
            <a:avLst/>
          </a:prstGeom>
          <a:solidFill>
            <a:srgbClr val="0057D5"/>
          </a:solidFill>
          <a:ln>
            <a:noFill/>
          </a:ln>
          <a:extLst/>
        </p:spPr>
        <p:txBody>
          <a:bodyPr vert="horz" lIns="182880" tIns="182880" rIns="91440" bIns="45720" rtlCol="0" anchor="t" anchorCtr="0">
            <a:no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ja-JP" altLang="en-US" sz="1400" i="1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219" y="2364581"/>
            <a:ext cx="20875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gray">
          <a:xfrm>
            <a:off x="2898000" y="4629150"/>
            <a:ext cx="3348000" cy="2605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© 201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Yaskawa</a:t>
            </a:r>
            <a:r>
              <a:rPr lang="fr-FR" altLang="ja-JP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America, Inc.</a:t>
            </a: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086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4707730"/>
            <a:ext cx="9144000" cy="435770"/>
            <a:chOff x="838200" y="4019550"/>
            <a:chExt cx="9144000" cy="435770"/>
          </a:xfrm>
        </p:grpSpPr>
        <p:sp>
          <p:nvSpPr>
            <p:cNvPr id="20" name="Rectangle 13"/>
            <p:cNvSpPr>
              <a:spLocks noChangeArrowheads="1"/>
            </p:cNvSpPr>
            <p:nvPr userDrawn="1"/>
          </p:nvSpPr>
          <p:spPr bwMode="auto">
            <a:xfrm>
              <a:off x="838200" y="4019550"/>
              <a:ext cx="9144000" cy="435770"/>
            </a:xfrm>
            <a:prstGeom prst="rect">
              <a:avLst/>
            </a:prstGeom>
            <a:solidFill>
              <a:srgbClr val="0057B8"/>
            </a:solidFill>
            <a:ln>
              <a:noFill/>
            </a:ln>
            <a:extLst/>
          </p:spPr>
          <p:txBody>
            <a:bodyPr wrap="none" anchor="ctr"/>
            <a:lstStyle/>
            <a:p>
              <a:pPr lvl="0" algn="ctr">
                <a:spcBef>
                  <a:spcPct val="0"/>
                </a:spcBef>
              </a:pPr>
              <a:endParaRPr kumimoji="1" lang="ja-JP" altLang="en-US" sz="1108" b="1">
                <a:latin typeface="Arial" panose="020B0604020202020204" pitchFamily="34" charset="0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21" name="図 5"/>
            <p:cNvPicPr>
              <a:picLocks noChangeAspect="1"/>
            </p:cNvPicPr>
            <p:nvPr userDrawn="1"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123922"/>
              <a:ext cx="1156718" cy="229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3099"/>
            <a:ext cx="8229600" cy="5784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8229600" cy="3470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779789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632FBA-CCB7-4648-8C08-F1C235D210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14"/>
          <p:cNvCxnSpPr/>
          <p:nvPr userDrawn="1"/>
        </p:nvCxnSpPr>
        <p:spPr>
          <a:xfrm>
            <a:off x="457200" y="784468"/>
            <a:ext cx="8229600" cy="0"/>
          </a:xfrm>
          <a:prstGeom prst="line">
            <a:avLst/>
          </a:prstGeom>
          <a:ln w="15875">
            <a:solidFill>
              <a:srgbClr val="0057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4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78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2100" b="1" kern="1200">
          <a:solidFill>
            <a:srgbClr val="2D2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93675" indent="-1428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105000"/>
        <a:buFont typeface="Wingdings" panose="05000000000000000000" pitchFamily="2" charset="2"/>
        <a:buChar char=""/>
        <a:defRPr sz="17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7663" indent="-1539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SzPct val="90000"/>
        <a:buFont typeface="Arial" panose="020B0604020202020204" pitchFamily="34" charset="0"/>
        <a:buChar char="○"/>
        <a:defRPr sz="15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5938" indent="-1682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300" kern="1200">
          <a:solidFill>
            <a:srgbClr val="2D292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gif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microsoft.com/office/2007/relationships/hdphoto" Target="../media/hdphoto5.wdp"/><Relationship Id="rId4" Type="http://schemas.openxmlformats.org/officeDocument/2006/relationships/image" Target="../media/image92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akitazawa@cusa.canon.com" TargetMode="External"/><Relationship Id="rId2" Type="http://schemas.openxmlformats.org/officeDocument/2006/relationships/hyperlink" Target="mailto:keith.vozel@motoman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image" Target="../media/image54.jpeg"/><Relationship Id="rId26" Type="http://schemas.openxmlformats.org/officeDocument/2006/relationships/image" Target="../media/image62.jpeg"/><Relationship Id="rId3" Type="http://schemas.openxmlformats.org/officeDocument/2006/relationships/image" Target="../media/image39.jpeg"/><Relationship Id="rId21" Type="http://schemas.openxmlformats.org/officeDocument/2006/relationships/image" Target="../media/image57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53.jpeg"/><Relationship Id="rId25" Type="http://schemas.openxmlformats.org/officeDocument/2006/relationships/image" Target="../media/image61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20" Type="http://schemas.openxmlformats.org/officeDocument/2006/relationships/image" Target="../media/image56.jpeg"/><Relationship Id="rId29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60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jpeg"/><Relationship Id="rId10" Type="http://schemas.openxmlformats.org/officeDocument/2006/relationships/image" Target="../media/image46.jpeg"/><Relationship Id="rId19" Type="http://schemas.openxmlformats.org/officeDocument/2006/relationships/image" Target="../media/image55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DE90277-05DE-496F-91BC-9723C417DFD5}"/>
              </a:ext>
            </a:extLst>
          </p:cNvPr>
          <p:cNvSpPr txBox="1">
            <a:spLocks/>
          </p:cNvSpPr>
          <p:nvPr/>
        </p:nvSpPr>
        <p:spPr>
          <a:xfrm>
            <a:off x="2705908" y="3622598"/>
            <a:ext cx="4104456" cy="110251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 sz="2100" b="1" kern="1200">
                <a:solidFill>
                  <a:srgbClr val="2D292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MotoSight 3D BinPick</a:t>
            </a:r>
            <a:br>
              <a:rPr lang="en-US" dirty="0"/>
            </a:br>
            <a:r>
              <a:rPr lang="en-US" dirty="0"/>
              <a:t>Product Overview</a:t>
            </a:r>
            <a:endParaRPr lang="en-US" sz="2800" baseline="30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88D74F-E983-45F1-8921-D4632F6D5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42" y="3179685"/>
            <a:ext cx="2382058" cy="3630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A48327-D342-4FB5-9DD0-9694DD091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2571750" cy="223837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4C0030-F14F-4CF2-9BBE-5C04BD0CA0B9}"/>
              </a:ext>
            </a:extLst>
          </p:cNvPr>
          <p:cNvSpPr txBox="1">
            <a:spLocks/>
          </p:cNvSpPr>
          <p:nvPr/>
        </p:nvSpPr>
        <p:spPr bwMode="auto">
          <a:xfrm>
            <a:off x="2677333" y="352826"/>
            <a:ext cx="6324600" cy="242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225425" indent="0" algn="l" rtl="0" eaLnBrk="1" fontAlgn="base" hangingPunct="1">
              <a:spcBef>
                <a:spcPts val="432"/>
              </a:spcBef>
              <a:spcAft>
                <a:spcPct val="10000"/>
              </a:spcAft>
              <a:buClr>
                <a:schemeClr val="tx1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3550" indent="0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8975" indent="0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1225" indent="0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Arial" pitchFamily="34" charset="0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50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22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94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76613" indent="-173038" algn="l" rtl="0" eaLnBrk="1" fontAlgn="base" hangingPunct="1"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26" charset="0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kern="0" dirty="0">
              <a:solidFill>
                <a:srgbClr val="0057B8"/>
              </a:solidFill>
            </a:endParaRPr>
          </a:p>
          <a:p>
            <a:pPr algn="ctr"/>
            <a:r>
              <a:rPr lang="en-US" sz="4400" b="1" kern="0" dirty="0">
                <a:solidFill>
                  <a:srgbClr val="0057B8"/>
                </a:solidFill>
              </a:rPr>
              <a:t>Yaskawa Sales Update</a:t>
            </a:r>
          </a:p>
          <a:p>
            <a:pPr algn="ctr"/>
            <a:r>
              <a:rPr lang="en-US" sz="4400" b="1" kern="0" dirty="0">
                <a:solidFill>
                  <a:srgbClr val="0057B8"/>
                </a:solidFill>
              </a:rPr>
              <a:t>Pub Talk 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4CFEE-AB9A-46A6-8F68-7B964435A549}"/>
              </a:ext>
            </a:extLst>
          </p:cNvPr>
          <p:cNvSpPr txBox="1"/>
          <p:nvPr/>
        </p:nvSpPr>
        <p:spPr>
          <a:xfrm>
            <a:off x="7659010" y="4173857"/>
            <a:ext cx="106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Tony Kitazawa</a:t>
            </a:r>
          </a:p>
          <a:p>
            <a:r>
              <a:rPr lang="en-US" sz="1200" dirty="0"/>
              <a:t>Canon U.S.A.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4869-70B7-42B5-97F0-57A956827C52}"/>
              </a:ext>
            </a:extLst>
          </p:cNvPr>
          <p:cNvSpPr txBox="1"/>
          <p:nvPr/>
        </p:nvSpPr>
        <p:spPr>
          <a:xfrm>
            <a:off x="552439" y="4173856"/>
            <a:ext cx="1365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Keith Vozel</a:t>
            </a:r>
          </a:p>
          <a:p>
            <a:r>
              <a:rPr lang="en-US" sz="1200" dirty="0"/>
              <a:t>Yaskawa Motoman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15D4EC-0CC4-4DDD-8E93-E10BE8964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133" y="2918300"/>
            <a:ext cx="16764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Advantage- Proven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02AF63BB-7240-475D-970D-E2968738965E}"/>
              </a:ext>
            </a:extLst>
          </p:cNvPr>
          <p:cNvSpPr/>
          <p:nvPr/>
        </p:nvSpPr>
        <p:spPr>
          <a:xfrm>
            <a:off x="457200" y="947688"/>
            <a:ext cx="8136904" cy="3656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ts val="2000"/>
              </a:lnSpc>
            </a:pPr>
            <a:r>
              <a:rPr lang="en-US" altLang="ja-JP" sz="15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Printer manufacturer</a:t>
            </a:r>
          </a:p>
          <a:p>
            <a:pPr marL="177800">
              <a:lnSpc>
                <a:spcPts val="2000"/>
              </a:lnSpc>
            </a:pPr>
            <a:r>
              <a:rPr lang="en-US" altLang="ja-JP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Toner cartridge parts 		100mm×300mm×50mm, Plastic</a:t>
            </a:r>
          </a:p>
          <a:p>
            <a:pPr marL="177800">
              <a:lnSpc>
                <a:spcPts val="2000"/>
              </a:lnSpc>
            </a:pPr>
            <a:r>
              <a:rPr lang="en-US" altLang="ja-JP" sz="15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Home electronics manufacture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Microwave oven parts		100mm×200mm×10mm, Metal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 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Motor cover			30mm×50mm×10mm, Plastic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Gear parts			50mm×50mm×10mm, Plastic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Electronics parts		170mm×10mm×10mm, Plastic</a:t>
            </a:r>
          </a:p>
          <a:p>
            <a:pPr marL="177800">
              <a:lnSpc>
                <a:spcPts val="2000"/>
              </a:lnSpc>
            </a:pPr>
            <a:r>
              <a:rPr lang="en-US" altLang="ja-JP" sz="15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Automotive  - random bin picking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Connecting Rod		100mm×200mm×15mm, Metal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Crankshaft			200mm×500mm×100mm, Metal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Side Member		100mm×1000mm×30mm, Metal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Intermediate shaft		50mm×300mm×50mm, Metal</a:t>
            </a:r>
          </a:p>
          <a:p>
            <a:pPr marL="177800">
              <a:lnSpc>
                <a:spcPts val="2000"/>
              </a:lnSpc>
            </a:pPr>
            <a:r>
              <a:rPr lang="en-US" altLang="ja-JP" sz="15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Automotive - location measurement</a:t>
            </a:r>
          </a:p>
          <a:p>
            <a:pPr marL="177800">
              <a:lnSpc>
                <a:spcPts val="2000"/>
              </a:lnSpc>
            </a:pPr>
            <a:r>
              <a:rPr lang="ja-JP" altLang="en-US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　　　	</a:t>
            </a:r>
            <a:r>
              <a:rPr lang="en-US" altLang="ja-JP" sz="13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Door panel			1000mm×1000mm×20mm, Metal</a:t>
            </a:r>
          </a:p>
        </p:txBody>
      </p:sp>
    </p:spTree>
    <p:extLst>
      <p:ext uri="{BB962C8B-B14F-4D97-AF65-F5344CB8AC3E}">
        <p14:creationId xmlns:p14="http://schemas.microsoft.com/office/powerpoint/2010/main" val="26285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Advantage- Quick Installation and Simple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5" name="グループ化 35">
            <a:extLst>
              <a:ext uri="{FF2B5EF4-FFF2-40B4-BE49-F238E27FC236}">
                <a16:creationId xmlns:a16="http://schemas.microsoft.com/office/drawing/2014/main" id="{50C07535-83AD-43C3-8A3B-B8B95C4FF8E4}"/>
              </a:ext>
            </a:extLst>
          </p:cNvPr>
          <p:cNvGrpSpPr/>
          <p:nvPr/>
        </p:nvGrpSpPr>
        <p:grpSpPr>
          <a:xfrm>
            <a:off x="381000" y="829513"/>
            <a:ext cx="8217322" cy="1946175"/>
            <a:chOff x="387126" y="908720"/>
            <a:chExt cx="8217322" cy="1946175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9B96504-DCE9-4378-98D8-17C357B221EE}"/>
                </a:ext>
              </a:extLst>
            </p:cNvPr>
            <p:cNvCxnSpPr>
              <a:endCxn id="28" idx="1"/>
            </p:cNvCxnSpPr>
            <p:nvPr/>
          </p:nvCxnSpPr>
          <p:spPr>
            <a:xfrm>
              <a:off x="1738696" y="908720"/>
              <a:ext cx="0" cy="178846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2CC9B48-85CC-4C0D-88C9-CD356FEBDE3E}"/>
                </a:ext>
              </a:extLst>
            </p:cNvPr>
            <p:cNvSpPr txBox="1"/>
            <p:nvPr/>
          </p:nvSpPr>
          <p:spPr>
            <a:xfrm>
              <a:off x="617117" y="1106224"/>
              <a:ext cx="1040142" cy="397123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pPr algn="r"/>
              <a:r>
                <a:rPr lang="en-US" altLang="ja-JP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Other 3D</a:t>
              </a:r>
              <a:endParaRPr lang="ja-JP" altLang="en-U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B7B43AC-4E11-49F7-92A8-CA9E4E33935C}"/>
                </a:ext>
              </a:extLst>
            </p:cNvPr>
            <p:cNvSpPr txBox="1"/>
            <p:nvPr/>
          </p:nvSpPr>
          <p:spPr>
            <a:xfrm>
              <a:off x="7315839" y="1090836"/>
              <a:ext cx="1221281" cy="427900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r>
                <a:rPr lang="en-US" altLang="ja-JP" sz="20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64hrs total</a:t>
              </a:r>
              <a:endParaRPr lang="ja-JP" altLang="en-US" sz="2000" dirty="0">
                <a:solidFill>
                  <a:srgbClr val="FF0000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FDA08A5-9B99-4DFF-BD50-43CDE2353119}"/>
                </a:ext>
              </a:extLst>
            </p:cNvPr>
            <p:cNvSpPr txBox="1"/>
            <p:nvPr/>
          </p:nvSpPr>
          <p:spPr>
            <a:xfrm>
              <a:off x="7301413" y="2157898"/>
              <a:ext cx="1303035" cy="427900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r>
                <a:rPr lang="en-US" altLang="ja-JP" sz="2000" b="1" dirty="0">
                  <a:solidFill>
                    <a:srgbClr val="00B05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15hrs total</a:t>
              </a:r>
              <a:endParaRPr lang="ja-JP" altLang="en-US" sz="2000" b="1" dirty="0">
                <a:solidFill>
                  <a:srgbClr val="00B050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C6EA6C8-1A36-45BA-89A3-C6A3D9E22BA2}"/>
                </a:ext>
              </a:extLst>
            </p:cNvPr>
            <p:cNvSpPr txBox="1"/>
            <p:nvPr/>
          </p:nvSpPr>
          <p:spPr>
            <a:xfrm>
              <a:off x="4436167" y="908720"/>
              <a:ext cx="1545951" cy="289991"/>
            </a:xfrm>
            <a:prstGeom prst="rect">
              <a:avLst/>
            </a:prstGeom>
            <a:noFill/>
          </p:spPr>
          <p:txBody>
            <a:bodyPr wrap="none" lIns="104306" tIns="52153" rIns="104306" bIns="52153" rtlCol="0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Programming</a:t>
              </a:r>
              <a:r>
                <a:rPr lang="ja-JP" altLang="en-US" sz="12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：</a:t>
              </a:r>
              <a:r>
                <a:rPr lang="en-US" altLang="ja-JP" sz="12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47.5hrs</a:t>
              </a:r>
              <a:endParaRPr lang="ja-JP" altLang="en-US" sz="1200" dirty="0">
                <a:solidFill>
                  <a:srgbClr val="FF0000"/>
                </a:solidFill>
                <a:latin typeface="Arial Narrow" panose="020B0606020202030204" pitchFamily="34" charset="0"/>
                <a:ea typeface="MS UI Gothic" pitchFamily="50" charset="-128"/>
                <a:cs typeface="メイリオ" pitchFamily="50" charset="-128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6D3A96F4-0337-4D4A-A2F6-BF6F8E86CB9D}"/>
                </a:ext>
              </a:extLst>
            </p:cNvPr>
            <p:cNvCxnSpPr>
              <a:stCxn id="20" idx="1"/>
            </p:cNvCxnSpPr>
            <p:nvPr/>
          </p:nvCxnSpPr>
          <p:spPr bwMode="auto">
            <a:xfrm flipH="1">
              <a:off x="4099331" y="1053716"/>
              <a:ext cx="336836" cy="331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166F720-A10B-4509-8453-4753D0FAFBD1}"/>
                </a:ext>
              </a:extLst>
            </p:cNvPr>
            <p:cNvSpPr txBox="1"/>
            <p:nvPr/>
          </p:nvSpPr>
          <p:spPr>
            <a:xfrm>
              <a:off x="3190196" y="2030600"/>
              <a:ext cx="2918122" cy="289991"/>
            </a:xfrm>
            <a:prstGeom prst="rect">
              <a:avLst/>
            </a:prstGeom>
            <a:noFill/>
          </p:spPr>
          <p:txBody>
            <a:bodyPr wrap="none" lIns="104306" tIns="52153" rIns="104306" bIns="52153" rtlCol="0">
              <a:spAutoFit/>
            </a:bodyPr>
            <a:lstStyle/>
            <a:p>
              <a:r>
                <a:rPr lang="en-US" altLang="ja-JP" sz="12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3D CAD data upload and shoot picture</a:t>
              </a:r>
              <a:r>
                <a:rPr lang="ja-JP" altLang="en-US" sz="12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：</a:t>
              </a:r>
              <a:r>
                <a:rPr lang="en-US" altLang="ja-JP" sz="12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6.5 </a:t>
              </a:r>
              <a:r>
                <a:rPr lang="en-US" altLang="ja-JP" sz="1200" dirty="0" err="1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hrs</a:t>
              </a:r>
              <a:endParaRPr lang="ja-JP" altLang="en-US" sz="1200" dirty="0">
                <a:solidFill>
                  <a:srgbClr val="3333FF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F56A010-296F-4AD6-9B5E-72AC59DC6592}"/>
                </a:ext>
              </a:extLst>
            </p:cNvPr>
            <p:cNvCxnSpPr>
              <a:stCxn id="22" idx="1"/>
              <a:endCxn id="32" idx="3"/>
            </p:cNvCxnSpPr>
            <p:nvPr/>
          </p:nvCxnSpPr>
          <p:spPr bwMode="auto">
            <a:xfrm flipH="1">
              <a:off x="2920399" y="2175596"/>
              <a:ext cx="269797" cy="167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50CA476A-AE4F-4B5C-B0F4-47ADB5D40486}"/>
                </a:ext>
              </a:extLst>
            </p:cNvPr>
            <p:cNvSpPr txBox="1"/>
            <p:nvPr/>
          </p:nvSpPr>
          <p:spPr>
            <a:xfrm>
              <a:off x="387126" y="2009163"/>
              <a:ext cx="1260523" cy="366345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pPr algn="r"/>
              <a:r>
                <a:rPr lang="en-US" altLang="ja-JP" sz="1600" b="1" dirty="0">
                  <a:solidFill>
                    <a:srgbClr val="FF0000"/>
                  </a:solidFill>
                  <a:latin typeface="CanonLogo" pitchFamily="2" charset="0"/>
                  <a:ea typeface="Meiryo UI" pitchFamily="50" charset="-128"/>
                  <a:cs typeface="Meiryo UI" pitchFamily="50" charset="-128"/>
                </a:rPr>
                <a:t>Canon</a:t>
              </a:r>
              <a:endParaRPr lang="ja-JP" altLang="en-US" sz="1600" b="1" dirty="0">
                <a:solidFill>
                  <a:srgbClr val="FF0000"/>
                </a:solidFill>
                <a:latin typeface="CanonLogo" pitchFamily="2" charset="0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9D8EA38E-9EBA-48A9-9E47-14FCF40F3F43}"/>
                </a:ext>
              </a:extLst>
            </p:cNvPr>
            <p:cNvCxnSpPr/>
            <p:nvPr/>
          </p:nvCxnSpPr>
          <p:spPr bwMode="auto">
            <a:xfrm>
              <a:off x="1741468" y="1558751"/>
              <a:ext cx="496835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10DBEEF-722E-4EAE-86AA-57AD96E6B485}"/>
                </a:ext>
              </a:extLst>
            </p:cNvPr>
            <p:cNvCxnSpPr/>
            <p:nvPr/>
          </p:nvCxnSpPr>
          <p:spPr bwMode="auto">
            <a:xfrm>
              <a:off x="1741468" y="2455824"/>
              <a:ext cx="1010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99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904C611-1AE2-4C35-8F3C-4D6E8161EF7B}"/>
                </a:ext>
              </a:extLst>
            </p:cNvPr>
            <p:cNvSpPr txBox="1"/>
            <p:nvPr/>
          </p:nvSpPr>
          <p:spPr>
            <a:xfrm>
              <a:off x="3220132" y="1558751"/>
              <a:ext cx="1759890" cy="289401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r>
                <a:rPr lang="en-US" altLang="ja-JP" sz="11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Total Operator  Hour</a:t>
              </a:r>
              <a:r>
                <a:rPr lang="ja-JP" altLang="en-US" sz="11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：</a:t>
              </a:r>
              <a:r>
                <a:rPr lang="en-US" altLang="ja-JP" sz="11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64 </a:t>
              </a:r>
              <a:r>
                <a:rPr lang="en-US" altLang="ja-JP" sz="1100" dirty="0" err="1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hrs</a:t>
              </a:r>
              <a:endParaRPr lang="ja-JP" altLang="en-US" sz="1100" dirty="0">
                <a:solidFill>
                  <a:srgbClr val="FF0000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61409847-4C73-462F-923A-863FEA0326B3}"/>
                </a:ext>
              </a:extLst>
            </p:cNvPr>
            <p:cNvSpPr txBox="1"/>
            <p:nvPr/>
          </p:nvSpPr>
          <p:spPr>
            <a:xfrm>
              <a:off x="1738696" y="2552479"/>
              <a:ext cx="1945839" cy="289401"/>
            </a:xfrm>
            <a:prstGeom prst="rect">
              <a:avLst/>
            </a:prstGeom>
            <a:noFill/>
          </p:spPr>
          <p:txBody>
            <a:bodyPr wrap="none" lIns="118960" tIns="59481" rIns="118960" bIns="59481" rtlCol="0" anchor="ctr" anchorCtr="0">
              <a:spAutoFit/>
            </a:bodyPr>
            <a:lstStyle/>
            <a:p>
              <a:r>
                <a:rPr lang="en-US" altLang="ja-JP" sz="11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Operator working hour</a:t>
              </a:r>
              <a:r>
                <a:rPr lang="ja-JP" altLang="en-US" sz="11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：</a:t>
              </a:r>
              <a:r>
                <a:rPr lang="en-US" altLang="ja-JP" sz="1100" dirty="0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13.5 </a:t>
              </a:r>
              <a:r>
                <a:rPr lang="en-US" altLang="ja-JP" sz="1100" dirty="0" err="1">
                  <a:solidFill>
                    <a:srgbClr val="3333FF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hrs</a:t>
              </a:r>
              <a:endParaRPr lang="ja-JP" altLang="en-US" sz="1100" dirty="0">
                <a:solidFill>
                  <a:srgbClr val="3333FF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C82C516-1819-46B6-86F8-C314BBC7415F}"/>
                </a:ext>
              </a:extLst>
            </p:cNvPr>
            <p:cNvSpPr/>
            <p:nvPr/>
          </p:nvSpPr>
          <p:spPr>
            <a:xfrm>
              <a:off x="1741468" y="1156457"/>
              <a:ext cx="1347350" cy="31756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kumimoji="1" lang="ja-JP" altLang="en-US">
                <a:latin typeface="Arial Narrow" panose="020B0606020202030204" pitchFamily="34" charset="0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4FA8E22-E8F1-486B-A5A6-88358BF2C77B}"/>
                </a:ext>
              </a:extLst>
            </p:cNvPr>
            <p:cNvSpPr/>
            <p:nvPr/>
          </p:nvSpPr>
          <p:spPr>
            <a:xfrm>
              <a:off x="3088818" y="1156456"/>
              <a:ext cx="3621002" cy="317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kumimoji="1" lang="ja-JP" altLang="en-US">
                <a:latin typeface="Arial Narrow" panose="020B0606020202030204" pitchFamily="34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28C47CF-9C9A-47AD-BF64-C28E9AE35404}"/>
                </a:ext>
              </a:extLst>
            </p:cNvPr>
            <p:cNvSpPr/>
            <p:nvPr/>
          </p:nvSpPr>
          <p:spPr>
            <a:xfrm>
              <a:off x="1741468" y="2027041"/>
              <a:ext cx="673675" cy="3305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kumimoji="1" lang="ja-JP" altLang="en-US">
                <a:latin typeface="Arial Narrow" panose="020B0606020202030204" pitchFamily="34" charset="0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D42C678-BBA1-4B74-B00C-1A75B1FD40B4}"/>
                </a:ext>
              </a:extLst>
            </p:cNvPr>
            <p:cNvSpPr/>
            <p:nvPr/>
          </p:nvSpPr>
          <p:spPr>
            <a:xfrm>
              <a:off x="2415143" y="2027041"/>
              <a:ext cx="505256" cy="33059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kumimoji="1" lang="ja-JP" altLang="en-US">
                <a:latin typeface="Arial Narrow" panose="020B0606020202030204" pitchFamily="34" charset="0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A173BF1-7F78-4AF7-82D5-CDDA2CFF749E}"/>
                </a:ext>
              </a:extLst>
            </p:cNvPr>
            <p:cNvCxnSpPr/>
            <p:nvPr/>
          </p:nvCxnSpPr>
          <p:spPr>
            <a:xfrm>
              <a:off x="2751980" y="2060973"/>
              <a:ext cx="0" cy="79392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79298D54-D32F-4623-9043-765EFDDAF861}"/>
                </a:ext>
              </a:extLst>
            </p:cNvPr>
            <p:cNvCxnSpPr/>
            <p:nvPr/>
          </p:nvCxnSpPr>
          <p:spPr>
            <a:xfrm>
              <a:off x="6709820" y="1156456"/>
              <a:ext cx="0" cy="79392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 descr="C:\Users\c16015\Desktop\4P4C V5\Scrrenshot.bmp">
            <a:extLst>
              <a:ext uri="{FF2B5EF4-FFF2-40B4-BE49-F238E27FC236}">
                <a16:creationId xmlns:a16="http://schemas.microsoft.com/office/drawing/2014/main" id="{E88C9AC3-D461-4217-89A3-47108EB1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115750"/>
            <a:ext cx="3847029" cy="3279760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グループ化 4">
            <a:extLst>
              <a:ext uri="{FF2B5EF4-FFF2-40B4-BE49-F238E27FC236}">
                <a16:creationId xmlns:a16="http://schemas.microsoft.com/office/drawing/2014/main" id="{56FBD286-FDF4-434D-89C4-0D7F4F6A5A47}"/>
              </a:ext>
            </a:extLst>
          </p:cNvPr>
          <p:cNvGrpSpPr/>
          <p:nvPr/>
        </p:nvGrpSpPr>
        <p:grpSpPr>
          <a:xfrm>
            <a:off x="1979142" y="1231769"/>
            <a:ext cx="3356716" cy="3103191"/>
            <a:chOff x="1763688" y="3278137"/>
            <a:chExt cx="3356716" cy="3103191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53A9152F-E07E-4342-8AB4-79CA6F334F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3278137"/>
              <a:ext cx="2885569" cy="3103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sx="101000" sy="101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二等辺三角形 2">
              <a:extLst>
                <a:ext uri="{FF2B5EF4-FFF2-40B4-BE49-F238E27FC236}">
                  <a16:creationId xmlns:a16="http://schemas.microsoft.com/office/drawing/2014/main" id="{8C0E315F-DDF2-4E38-BD5F-868ACFB8F7A9}"/>
                </a:ext>
              </a:extLst>
            </p:cNvPr>
            <p:cNvSpPr/>
            <p:nvPr/>
          </p:nvSpPr>
          <p:spPr bwMode="auto">
            <a:xfrm rot="5400000">
              <a:off x="4372685" y="4485637"/>
              <a:ext cx="1091050" cy="404388"/>
            </a:xfrm>
            <a:prstGeom prst="triangle">
              <a:avLst/>
            </a:prstGeom>
            <a:solidFill>
              <a:srgbClr val="F88F02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50" name="グループ化 1">
            <a:extLst>
              <a:ext uri="{FF2B5EF4-FFF2-40B4-BE49-F238E27FC236}">
                <a16:creationId xmlns:a16="http://schemas.microsoft.com/office/drawing/2014/main" id="{50F01F8E-7279-4E54-9D2D-005A5D08DEB7}"/>
              </a:ext>
            </a:extLst>
          </p:cNvPr>
          <p:cNvGrpSpPr/>
          <p:nvPr/>
        </p:nvGrpSpPr>
        <p:grpSpPr>
          <a:xfrm>
            <a:off x="151970" y="1226963"/>
            <a:ext cx="1656184" cy="3057335"/>
            <a:chOff x="107504" y="3323993"/>
            <a:chExt cx="1656184" cy="3057335"/>
          </a:xfrm>
        </p:grpSpPr>
        <p:pic>
          <p:nvPicPr>
            <p:cNvPr id="51" name="Picture 3">
              <a:extLst>
                <a:ext uri="{FF2B5EF4-FFF2-40B4-BE49-F238E27FC236}">
                  <a16:creationId xmlns:a16="http://schemas.microsoft.com/office/drawing/2014/main" id="{30274287-D375-4666-B03D-5C3EA8603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" y="3323993"/>
              <a:ext cx="1348722" cy="930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6A8917DE-91BA-4123-BCF5-7360E816B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5" y="4431520"/>
              <a:ext cx="1348722" cy="90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1BADF45F-337B-4203-A4FA-9F58AAF2F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5439632"/>
              <a:ext cx="1368152" cy="90356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二等辺三角形 38">
              <a:extLst>
                <a:ext uri="{FF2B5EF4-FFF2-40B4-BE49-F238E27FC236}">
                  <a16:creationId xmlns:a16="http://schemas.microsoft.com/office/drawing/2014/main" id="{0B48788D-EDA3-46DA-BAB4-BE814D579D61}"/>
                </a:ext>
              </a:extLst>
            </p:cNvPr>
            <p:cNvSpPr/>
            <p:nvPr/>
          </p:nvSpPr>
          <p:spPr bwMode="auto">
            <a:xfrm rot="5400000">
              <a:off x="1189271" y="3646671"/>
              <a:ext cx="896204" cy="25263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5" name="二等辺三角形 39">
              <a:extLst>
                <a:ext uri="{FF2B5EF4-FFF2-40B4-BE49-F238E27FC236}">
                  <a16:creationId xmlns:a16="http://schemas.microsoft.com/office/drawing/2014/main" id="{6199A712-C40F-47BE-807A-79F37AFE9074}"/>
                </a:ext>
              </a:extLst>
            </p:cNvPr>
            <p:cNvSpPr/>
            <p:nvPr/>
          </p:nvSpPr>
          <p:spPr bwMode="auto">
            <a:xfrm rot="5400000">
              <a:off x="1189271" y="4758899"/>
              <a:ext cx="896204" cy="25263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6" name="二等辺三角形 40">
              <a:extLst>
                <a:ext uri="{FF2B5EF4-FFF2-40B4-BE49-F238E27FC236}">
                  <a16:creationId xmlns:a16="http://schemas.microsoft.com/office/drawing/2014/main" id="{3CD1B8BD-6544-4FF4-9073-7864FD207702}"/>
                </a:ext>
              </a:extLst>
            </p:cNvPr>
            <p:cNvSpPr/>
            <p:nvPr/>
          </p:nvSpPr>
          <p:spPr bwMode="auto">
            <a:xfrm rot="5400000">
              <a:off x="1189271" y="5806911"/>
              <a:ext cx="896204" cy="25263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45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Advantage- Precise Recognition &amp; Solid Picking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グループ化 101">
            <a:extLst>
              <a:ext uri="{FF2B5EF4-FFF2-40B4-BE49-F238E27FC236}">
                <a16:creationId xmlns:a16="http://schemas.microsoft.com/office/drawing/2014/main" id="{27F975B7-8E0D-48EE-B03B-F587CFFC4FCF}"/>
              </a:ext>
            </a:extLst>
          </p:cNvPr>
          <p:cNvGrpSpPr/>
          <p:nvPr/>
        </p:nvGrpSpPr>
        <p:grpSpPr>
          <a:xfrm>
            <a:off x="457200" y="1200150"/>
            <a:ext cx="8455296" cy="2592288"/>
            <a:chOff x="415877" y="764704"/>
            <a:chExt cx="8455296" cy="2592288"/>
          </a:xfrm>
        </p:grpSpPr>
        <p:sp>
          <p:nvSpPr>
            <p:cNvPr id="6" name="正方形/長方形 147">
              <a:extLst>
                <a:ext uri="{FF2B5EF4-FFF2-40B4-BE49-F238E27FC236}">
                  <a16:creationId xmlns:a16="http://schemas.microsoft.com/office/drawing/2014/main" id="{74C0B443-28A4-4C99-9F9F-625BAF8477C6}"/>
                </a:ext>
              </a:extLst>
            </p:cNvPr>
            <p:cNvSpPr/>
            <p:nvPr/>
          </p:nvSpPr>
          <p:spPr>
            <a:xfrm>
              <a:off x="3094036" y="764704"/>
              <a:ext cx="5726236" cy="2562547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50800" dir="54000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4306" tIns="52153" rIns="104306" bIns="52153" rtlCol="0" anchor="ctr"/>
            <a:lstStyle/>
            <a:p>
              <a:pPr algn="ctr"/>
              <a:endParaRPr kumimoji="1" lang="ja-JP" altLang="en-US">
                <a:latin typeface="Arial Narrow" panose="020B0606020202030204" pitchFamily="34" charset="0"/>
              </a:endParaRPr>
            </a:p>
          </p:txBody>
        </p:sp>
        <p:sp>
          <p:nvSpPr>
            <p:cNvPr id="7" name="ホームベース 148">
              <a:extLst>
                <a:ext uri="{FF2B5EF4-FFF2-40B4-BE49-F238E27FC236}">
                  <a16:creationId xmlns:a16="http://schemas.microsoft.com/office/drawing/2014/main" id="{ADF627B7-4ACE-4DC2-BAF1-47B7ACDC5670}"/>
                </a:ext>
              </a:extLst>
            </p:cNvPr>
            <p:cNvSpPr>
              <a:spLocks/>
            </p:cNvSpPr>
            <p:nvPr/>
          </p:nvSpPr>
          <p:spPr>
            <a:xfrm>
              <a:off x="3262455" y="1431058"/>
              <a:ext cx="1684187" cy="238176"/>
            </a:xfrm>
            <a:prstGeom prst="homePlate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41065" tIns="41065" rIns="41065" bIns="41065" rtlCol="0" anchor="ctr">
              <a:noAutofit/>
            </a:bodyPr>
            <a:lstStyle/>
            <a:p>
              <a:pPr algn="ctr"/>
              <a:r>
                <a:rPr lang="en-US" altLang="ja-JP" sz="1400" b="1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3D recognition</a:t>
              </a:r>
              <a:endParaRPr lang="ja-JP" altLang="en-US" sz="1400" dirty="0"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8" name="ホームベース 149">
              <a:extLst>
                <a:ext uri="{FF2B5EF4-FFF2-40B4-BE49-F238E27FC236}">
                  <a16:creationId xmlns:a16="http://schemas.microsoft.com/office/drawing/2014/main" id="{C710BC18-EA9A-4686-B964-663389895210}"/>
                </a:ext>
              </a:extLst>
            </p:cNvPr>
            <p:cNvSpPr>
              <a:spLocks/>
            </p:cNvSpPr>
            <p:nvPr/>
          </p:nvSpPr>
          <p:spPr>
            <a:xfrm>
              <a:off x="6967666" y="1431058"/>
              <a:ext cx="1684187" cy="238176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41065" tIns="41065" rIns="41065" bIns="41065" rtlCol="0" anchor="ctr">
              <a:noAutofit/>
            </a:bodyPr>
            <a:lstStyle/>
            <a:p>
              <a:pPr algn="ctr"/>
              <a:r>
                <a:rPr lang="en-US" altLang="ja-JP" sz="1400" dirty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Feed</a:t>
              </a:r>
              <a:endParaRPr lang="ja-JP" altLang="en-US" sz="1400" dirty="0">
                <a:solidFill>
                  <a:sysClr val="windowText" lastClr="000000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" name="ストライプ矢印 150">
              <a:extLst>
                <a:ext uri="{FF2B5EF4-FFF2-40B4-BE49-F238E27FC236}">
                  <a16:creationId xmlns:a16="http://schemas.microsoft.com/office/drawing/2014/main" id="{6717A64A-E92B-46C1-A0D7-2A650335F08F}"/>
                </a:ext>
              </a:extLst>
            </p:cNvPr>
            <p:cNvSpPr/>
            <p:nvPr/>
          </p:nvSpPr>
          <p:spPr>
            <a:xfrm>
              <a:off x="5115060" y="2060848"/>
              <a:ext cx="1684187" cy="759471"/>
            </a:xfrm>
            <a:prstGeom prst="stripedRightArrow">
              <a:avLst/>
            </a:pr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4306" tIns="52153" rIns="104306" bIns="52153" rtlCol="0" anchor="t">
              <a:spAutoFit/>
            </a:bodyPr>
            <a:lstStyle/>
            <a:p>
              <a:pPr algn="ctr"/>
              <a:endParaRPr kumimoji="1" lang="ja-JP" altLang="en-US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EFE35035-2622-4B20-91C5-BA6A951A8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807" y="2852936"/>
              <a:ext cx="238964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00B050"/>
                  </a:solidFill>
                  <a:latin typeface="HP Simplified" panose="020B0604020204020204" pitchFamily="34" charset="0"/>
                  <a:ea typeface="Meiryo UI" pitchFamily="50" charset="-128"/>
                  <a:cs typeface="Meiryo UI" pitchFamily="50" charset="-128"/>
                </a:rPr>
                <a:t>Directly to the destination</a:t>
              </a:r>
              <a:endParaRPr lang="ja-JP" altLang="en-US" sz="1400" dirty="0">
                <a:solidFill>
                  <a:srgbClr val="00B050"/>
                </a:solidFill>
                <a:latin typeface="HP Simplified" panose="020B060402020402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1" name="正方形/長方形 2">
              <a:extLst>
                <a:ext uri="{FF2B5EF4-FFF2-40B4-BE49-F238E27FC236}">
                  <a16:creationId xmlns:a16="http://schemas.microsoft.com/office/drawing/2014/main" id="{FF77327F-7A9F-44C7-8080-31898D36A4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5877" y="1121912"/>
              <a:ext cx="3258308" cy="1875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4306" tIns="52153" rIns="104306" bIns="52153">
              <a:spAutoFit/>
            </a:bodyPr>
            <a:lstStyle/>
            <a:p>
              <a:pPr>
                <a:lnSpc>
                  <a:spcPct val="125000"/>
                </a:lnSpc>
                <a:defRPr/>
              </a:pPr>
              <a:r>
                <a:rPr lang="en-US" altLang="ja-JP" sz="2000" b="1" dirty="0">
                  <a:solidFill>
                    <a:srgbClr val="FF0000"/>
                  </a:solidFill>
                  <a:latin typeface="CanonLogo" pitchFamily="2" charset="0"/>
                  <a:ea typeface="Meiryo UI" pitchFamily="50" charset="-128"/>
                  <a:cs typeface="Arial" panose="020B0604020202020204" pitchFamily="34" charset="0"/>
                </a:rPr>
                <a:t>MotoSight 3D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sz="1800" b="1" dirty="0"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Precise recognition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sz="1800" b="1" dirty="0"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No additional scan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b="1" dirty="0"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Shorter cycle time</a:t>
              </a: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ja-JP" b="1" dirty="0"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U</a:t>
              </a:r>
              <a:r>
                <a:rPr lang="en-US" altLang="ja-JP" sz="1800" b="1" dirty="0"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p to 200 parts</a:t>
              </a:r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4C3EA9CF-06C7-40F6-81A2-1265449F8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1599059"/>
              <a:ext cx="214312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F2B62F4-0002-4C17-8096-FCA88260F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1671067"/>
              <a:ext cx="2066925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正方形/長方形 2">
              <a:extLst>
                <a:ext uri="{FF2B5EF4-FFF2-40B4-BE49-F238E27FC236}">
                  <a16:creationId xmlns:a16="http://schemas.microsoft.com/office/drawing/2014/main" id="{FDC24FAA-46F2-40BB-A425-57E60DA36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533" y="836712"/>
              <a:ext cx="4335609" cy="33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P Simplified" panose="020B0604020204020204" pitchFamily="34" charset="0"/>
                  <a:ea typeface="メイリオ" pitchFamily="50" charset="-128"/>
                  <a:cs typeface="Arial" panose="020B0604020202020204" pitchFamily="34" charset="0"/>
                </a:rPr>
                <a:t>Precise recognition - No additional scan needed</a:t>
              </a:r>
              <a:endParaRPr lang="ja-JP" altLang="en-US" sz="1600" b="1" dirty="0">
                <a:latin typeface="HP Simplified" panose="020B0604020204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5" name="直線コネクタ 145">
              <a:extLst>
                <a:ext uri="{FF2B5EF4-FFF2-40B4-BE49-F238E27FC236}">
                  <a16:creationId xmlns:a16="http://schemas.microsoft.com/office/drawing/2014/main" id="{CEA90556-FB31-4918-B031-C08B4945CDDB}"/>
                </a:ext>
              </a:extLst>
            </p:cNvPr>
            <p:cNvCxnSpPr/>
            <p:nvPr/>
          </p:nvCxnSpPr>
          <p:spPr>
            <a:xfrm>
              <a:off x="3867036" y="1184371"/>
              <a:ext cx="4252317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00">
              <a:extLst>
                <a:ext uri="{FF2B5EF4-FFF2-40B4-BE49-F238E27FC236}">
                  <a16:creationId xmlns:a16="http://schemas.microsoft.com/office/drawing/2014/main" id="{0C95C273-16FE-46E1-9070-B56B8985D392}"/>
                </a:ext>
              </a:extLst>
            </p:cNvPr>
            <p:cNvGrpSpPr/>
            <p:nvPr/>
          </p:nvGrpSpPr>
          <p:grpSpPr>
            <a:xfrm>
              <a:off x="5580751" y="1412776"/>
              <a:ext cx="647433" cy="768669"/>
              <a:chOff x="5436096" y="1431058"/>
              <a:chExt cx="763600" cy="888673"/>
            </a:xfrm>
          </p:grpSpPr>
          <p:sp>
            <p:nvSpPr>
              <p:cNvPr id="17" name="直方体 97">
                <a:extLst>
                  <a:ext uri="{FF2B5EF4-FFF2-40B4-BE49-F238E27FC236}">
                    <a16:creationId xmlns:a16="http://schemas.microsoft.com/office/drawing/2014/main" id="{1B745D22-CC11-4B56-B11A-F5BC0E89EFBE}"/>
                  </a:ext>
                </a:extLst>
              </p:cNvPr>
              <p:cNvSpPr/>
              <p:nvPr/>
            </p:nvSpPr>
            <p:spPr bwMode="auto">
              <a:xfrm>
                <a:off x="5717479" y="1431058"/>
                <a:ext cx="354301" cy="240009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8" name="二等辺三角形 98">
                <a:extLst>
                  <a:ext uri="{FF2B5EF4-FFF2-40B4-BE49-F238E27FC236}">
                    <a16:creationId xmlns:a16="http://schemas.microsoft.com/office/drawing/2014/main" id="{CED9A478-C45C-4970-A7FF-84B06E7F1FE0}"/>
                  </a:ext>
                </a:extLst>
              </p:cNvPr>
              <p:cNvSpPr/>
              <p:nvPr/>
            </p:nvSpPr>
            <p:spPr bwMode="auto">
              <a:xfrm rot="866996">
                <a:off x="5596570" y="1548159"/>
                <a:ext cx="396971" cy="771572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9" name="禁止 99">
                <a:extLst>
                  <a:ext uri="{FF2B5EF4-FFF2-40B4-BE49-F238E27FC236}">
                    <a16:creationId xmlns:a16="http://schemas.microsoft.com/office/drawing/2014/main" id="{2A1EF792-20F6-4AD3-9892-CBB02E901314}"/>
                  </a:ext>
                </a:extLst>
              </p:cNvPr>
              <p:cNvSpPr/>
              <p:nvPr/>
            </p:nvSpPr>
            <p:spPr bwMode="auto">
              <a:xfrm>
                <a:off x="5436096" y="1484784"/>
                <a:ext cx="763600" cy="760506"/>
              </a:xfrm>
              <a:prstGeom prst="noSmoking">
                <a:avLst>
                  <a:gd name="adj" fmla="val 11491"/>
                </a:avLst>
              </a:prstGeom>
              <a:solidFill>
                <a:srgbClr val="FF0000">
                  <a:alpha val="56000"/>
                </a:srgbClr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5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Advantage- Precision Recognition and Solid Picking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20" name="グループ化 6">
            <a:extLst>
              <a:ext uri="{FF2B5EF4-FFF2-40B4-BE49-F238E27FC236}">
                <a16:creationId xmlns:a16="http://schemas.microsoft.com/office/drawing/2014/main" id="{6DB62612-CDC5-4EC4-AFC0-86F7B9564D51}"/>
              </a:ext>
            </a:extLst>
          </p:cNvPr>
          <p:cNvGrpSpPr/>
          <p:nvPr/>
        </p:nvGrpSpPr>
        <p:grpSpPr>
          <a:xfrm>
            <a:off x="4664329" y="1472392"/>
            <a:ext cx="4146296" cy="2663152"/>
            <a:chOff x="4674176" y="3548139"/>
            <a:chExt cx="4146296" cy="2663152"/>
          </a:xfrm>
        </p:grpSpPr>
        <p:sp>
          <p:nvSpPr>
            <p:cNvPr id="21" name="正方形/長方形 5">
              <a:extLst>
                <a:ext uri="{FF2B5EF4-FFF2-40B4-BE49-F238E27FC236}">
                  <a16:creationId xmlns:a16="http://schemas.microsoft.com/office/drawing/2014/main" id="{96812325-BC7D-4404-AF4E-B768886269E7}"/>
                </a:ext>
              </a:extLst>
            </p:cNvPr>
            <p:cNvSpPr/>
            <p:nvPr/>
          </p:nvSpPr>
          <p:spPr bwMode="auto">
            <a:xfrm>
              <a:off x="4674176" y="3548139"/>
              <a:ext cx="4146296" cy="266315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/>
                </a:gs>
                <a:gs pos="100000">
                  <a:schemeClr val="bg1"/>
                </a:gs>
              </a:gsLst>
              <a:lin ang="16200000" scaled="1"/>
            </a:gradFill>
            <a:ln w="9525" cmpd="thinThick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376" tIns="45688" rIns="91376" bIns="45688" rtlCol="0" anchor="ctr" anchorCtr="1"/>
            <a:lstStyle/>
            <a:p>
              <a:pPr algn="ctr"/>
              <a:endParaRPr kumimoji="0" lang="ja-JP" altLang="en-US" sz="4000" kern="0" dirty="0">
                <a:solidFill>
                  <a:srgbClr val="FFFFFF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22" name="正方形/長方形 2">
              <a:extLst>
                <a:ext uri="{FF2B5EF4-FFF2-40B4-BE49-F238E27FC236}">
                  <a16:creationId xmlns:a16="http://schemas.microsoft.com/office/drawing/2014/main" id="{AADF6D3D-720C-48DC-9137-68158E605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9837" y="3637295"/>
              <a:ext cx="3372396" cy="33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/>
            <a:p>
              <a:pPr algn="ctr">
                <a:defRPr/>
              </a:pPr>
              <a:r>
                <a:rPr lang="en-US" altLang="ja-JP" sz="1600" b="1" dirty="0">
                  <a:latin typeface="HP Simplified" panose="020B0604020204020204" pitchFamily="34" charset="0"/>
                  <a:ea typeface="メイリオ" pitchFamily="50" charset="-128"/>
                  <a:cs typeface="Arial" panose="020B0604020202020204" pitchFamily="34" charset="0"/>
                </a:rPr>
                <a:t>Collision check against bin and parts</a:t>
              </a:r>
              <a:endParaRPr lang="ja-JP" altLang="en-US" sz="1600" b="1" dirty="0">
                <a:latin typeface="HP Simplified" panose="020B0604020204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23" name="直線コネクタ 10">
              <a:extLst>
                <a:ext uri="{FF2B5EF4-FFF2-40B4-BE49-F238E27FC236}">
                  <a16:creationId xmlns:a16="http://schemas.microsoft.com/office/drawing/2014/main" id="{517B2636-DED6-409B-AD4B-434A1F780570}"/>
                </a:ext>
              </a:extLst>
            </p:cNvPr>
            <p:cNvCxnSpPr/>
            <p:nvPr/>
          </p:nvCxnSpPr>
          <p:spPr>
            <a:xfrm>
              <a:off x="4951607" y="3984954"/>
              <a:ext cx="3626414" cy="0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直方体 46">
              <a:extLst>
                <a:ext uri="{FF2B5EF4-FFF2-40B4-BE49-F238E27FC236}">
                  <a16:creationId xmlns:a16="http://schemas.microsoft.com/office/drawing/2014/main" id="{DC9496D0-8E7C-4975-AE4F-449DD86D4158}"/>
                </a:ext>
              </a:extLst>
            </p:cNvPr>
            <p:cNvSpPr/>
            <p:nvPr/>
          </p:nvSpPr>
          <p:spPr>
            <a:xfrm>
              <a:off x="7167428" y="4833061"/>
              <a:ext cx="1381341" cy="1162206"/>
            </a:xfrm>
            <a:prstGeom prst="cube">
              <a:avLst>
                <a:gd name="adj" fmla="val 3528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cxnSp>
          <p:nvCxnSpPr>
            <p:cNvPr id="25" name="直線コネクタ 47">
              <a:extLst>
                <a:ext uri="{FF2B5EF4-FFF2-40B4-BE49-F238E27FC236}">
                  <a16:creationId xmlns:a16="http://schemas.microsoft.com/office/drawing/2014/main" id="{1B742F18-21FA-4FC1-8F6B-D1470D6FFBAC}"/>
                </a:ext>
              </a:extLst>
            </p:cNvPr>
            <p:cNvCxnSpPr/>
            <p:nvPr/>
          </p:nvCxnSpPr>
          <p:spPr>
            <a:xfrm rot="10800000">
              <a:off x="7636867" y="5571863"/>
              <a:ext cx="903580" cy="783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48">
              <a:extLst>
                <a:ext uri="{FF2B5EF4-FFF2-40B4-BE49-F238E27FC236}">
                  <a16:creationId xmlns:a16="http://schemas.microsoft.com/office/drawing/2014/main" id="{FF1BF677-66DA-472B-AEF3-A3AEB16229A9}"/>
                </a:ext>
              </a:extLst>
            </p:cNvPr>
            <p:cNvCxnSpPr/>
            <p:nvPr/>
          </p:nvCxnSpPr>
          <p:spPr>
            <a:xfrm rot="10800000" flipV="1">
              <a:off x="7166598" y="5537428"/>
              <a:ext cx="486449" cy="457839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グループ化 60">
              <a:extLst>
                <a:ext uri="{FF2B5EF4-FFF2-40B4-BE49-F238E27FC236}">
                  <a16:creationId xmlns:a16="http://schemas.microsoft.com/office/drawing/2014/main" id="{338E7F04-ABB0-4189-A0B5-8BCAD70FF492}"/>
                </a:ext>
              </a:extLst>
            </p:cNvPr>
            <p:cNvGrpSpPr/>
            <p:nvPr/>
          </p:nvGrpSpPr>
          <p:grpSpPr>
            <a:xfrm>
              <a:off x="7310199" y="5600860"/>
              <a:ext cx="649946" cy="389653"/>
              <a:chOff x="1440286" y="2646491"/>
              <a:chExt cx="742770" cy="437387"/>
            </a:xfrm>
          </p:grpSpPr>
          <p:sp>
            <p:nvSpPr>
              <p:cNvPr id="83" name="AutoShape 12">
                <a:extLst>
                  <a:ext uri="{FF2B5EF4-FFF2-40B4-BE49-F238E27FC236}">
                    <a16:creationId xmlns:a16="http://schemas.microsoft.com/office/drawing/2014/main" id="{5FE299FA-2898-4376-A6F6-132BC4AFF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4250">
                <a:off x="1654396" y="264649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4" name="AutoShape 18">
                <a:extLst>
                  <a:ext uri="{FF2B5EF4-FFF2-40B4-BE49-F238E27FC236}">
                    <a16:creationId xmlns:a16="http://schemas.microsoft.com/office/drawing/2014/main" id="{4DDE3A11-5820-43A4-B85C-64E228FB2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37983">
                <a:off x="1499689" y="283202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5" name="AutoShape 19">
                <a:extLst>
                  <a:ext uri="{FF2B5EF4-FFF2-40B4-BE49-F238E27FC236}">
                    <a16:creationId xmlns:a16="http://schemas.microsoft.com/office/drawing/2014/main" id="{CC37F539-EA7A-417D-9D09-009A04F8F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7815">
                <a:off x="1890853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6" name="AutoShape 20">
                <a:extLst>
                  <a:ext uri="{FF2B5EF4-FFF2-40B4-BE49-F238E27FC236}">
                    <a16:creationId xmlns:a16="http://schemas.microsoft.com/office/drawing/2014/main" id="{80828D1E-E60D-4890-96DC-C2B5C30FD2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55744">
                <a:off x="1736725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7" name="AutoShape 21">
                <a:extLst>
                  <a:ext uri="{FF2B5EF4-FFF2-40B4-BE49-F238E27FC236}">
                    <a16:creationId xmlns:a16="http://schemas.microsoft.com/office/drawing/2014/main" id="{D38874AA-D47A-4D19-BDD4-E753AFDD5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4656">
                <a:off x="1756710" y="287676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8" name="AutoShape 22">
                <a:extLst>
                  <a:ext uri="{FF2B5EF4-FFF2-40B4-BE49-F238E27FC236}">
                    <a16:creationId xmlns:a16="http://schemas.microsoft.com/office/drawing/2014/main" id="{5451CB39-EA7A-4521-AE5A-BD53FA30D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53111">
                <a:off x="2035349" y="269844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9" name="AutoShape 23">
                <a:extLst>
                  <a:ext uri="{FF2B5EF4-FFF2-40B4-BE49-F238E27FC236}">
                    <a16:creationId xmlns:a16="http://schemas.microsoft.com/office/drawing/2014/main" id="{17E4BD0B-846F-4BDF-9B74-651ABBF84C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153014" flipV="1">
                <a:off x="1873193" y="265830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28" name="グループ化 68">
              <a:extLst>
                <a:ext uri="{FF2B5EF4-FFF2-40B4-BE49-F238E27FC236}">
                  <a16:creationId xmlns:a16="http://schemas.microsoft.com/office/drawing/2014/main" id="{5339D525-90E7-4C6A-8558-332BF93D047A}"/>
                </a:ext>
              </a:extLst>
            </p:cNvPr>
            <p:cNvGrpSpPr/>
            <p:nvPr/>
          </p:nvGrpSpPr>
          <p:grpSpPr>
            <a:xfrm>
              <a:off x="7483952" y="5373001"/>
              <a:ext cx="649946" cy="389653"/>
              <a:chOff x="1440286" y="2646491"/>
              <a:chExt cx="742770" cy="437387"/>
            </a:xfrm>
          </p:grpSpPr>
          <p:sp>
            <p:nvSpPr>
              <p:cNvPr id="76" name="AutoShape 12">
                <a:extLst>
                  <a:ext uri="{FF2B5EF4-FFF2-40B4-BE49-F238E27FC236}">
                    <a16:creationId xmlns:a16="http://schemas.microsoft.com/office/drawing/2014/main" id="{3929B767-2490-4BEB-9271-DFAD9CC3D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4250">
                <a:off x="1654396" y="264649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7" name="AutoShape 18">
                <a:extLst>
                  <a:ext uri="{FF2B5EF4-FFF2-40B4-BE49-F238E27FC236}">
                    <a16:creationId xmlns:a16="http://schemas.microsoft.com/office/drawing/2014/main" id="{15FF7472-4858-4C32-A6B5-9F49180DE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37983">
                <a:off x="1499689" y="283202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8" name="AutoShape 19">
                <a:extLst>
                  <a:ext uri="{FF2B5EF4-FFF2-40B4-BE49-F238E27FC236}">
                    <a16:creationId xmlns:a16="http://schemas.microsoft.com/office/drawing/2014/main" id="{D0403923-17A6-436D-9474-B021D7434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7815">
                <a:off x="1890853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9" name="AutoShape 20">
                <a:extLst>
                  <a:ext uri="{FF2B5EF4-FFF2-40B4-BE49-F238E27FC236}">
                    <a16:creationId xmlns:a16="http://schemas.microsoft.com/office/drawing/2014/main" id="{400415FB-90A3-478C-9F7B-41A504009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55744">
                <a:off x="1736725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0" name="AutoShape 21">
                <a:extLst>
                  <a:ext uri="{FF2B5EF4-FFF2-40B4-BE49-F238E27FC236}">
                    <a16:creationId xmlns:a16="http://schemas.microsoft.com/office/drawing/2014/main" id="{9218AE86-F6F8-45D8-A697-B61CEFBEC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4656">
                <a:off x="1756710" y="287676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1" name="AutoShape 22">
                <a:extLst>
                  <a:ext uri="{FF2B5EF4-FFF2-40B4-BE49-F238E27FC236}">
                    <a16:creationId xmlns:a16="http://schemas.microsoft.com/office/drawing/2014/main" id="{28482FDB-13A9-4884-81D9-C80963E4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53111">
                <a:off x="2035349" y="269844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82" name="AutoShape 23">
                <a:extLst>
                  <a:ext uri="{FF2B5EF4-FFF2-40B4-BE49-F238E27FC236}">
                    <a16:creationId xmlns:a16="http://schemas.microsoft.com/office/drawing/2014/main" id="{970D4C5E-A1F1-464F-BC90-43D800F44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153014" flipV="1">
                <a:off x="1873193" y="265830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29" name="グループ化 76">
              <a:extLst>
                <a:ext uri="{FF2B5EF4-FFF2-40B4-BE49-F238E27FC236}">
                  <a16:creationId xmlns:a16="http://schemas.microsoft.com/office/drawing/2014/main" id="{67905704-8109-428C-A8F1-FA87DB2BC6EC}"/>
                </a:ext>
              </a:extLst>
            </p:cNvPr>
            <p:cNvGrpSpPr/>
            <p:nvPr/>
          </p:nvGrpSpPr>
          <p:grpSpPr>
            <a:xfrm>
              <a:off x="7610673" y="5536813"/>
              <a:ext cx="649946" cy="389653"/>
              <a:chOff x="1440286" y="2646491"/>
              <a:chExt cx="742770" cy="437387"/>
            </a:xfrm>
          </p:grpSpPr>
          <p:sp>
            <p:nvSpPr>
              <p:cNvPr id="69" name="AutoShape 12">
                <a:extLst>
                  <a:ext uri="{FF2B5EF4-FFF2-40B4-BE49-F238E27FC236}">
                    <a16:creationId xmlns:a16="http://schemas.microsoft.com/office/drawing/2014/main" id="{40249FD8-7EDB-47A8-A6EE-71BB331FB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4250">
                <a:off x="1654396" y="264649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0" name="AutoShape 18">
                <a:extLst>
                  <a:ext uri="{FF2B5EF4-FFF2-40B4-BE49-F238E27FC236}">
                    <a16:creationId xmlns:a16="http://schemas.microsoft.com/office/drawing/2014/main" id="{A4A6AD61-7952-437B-8250-3B382F8231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37983">
                <a:off x="1499689" y="283202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1" name="AutoShape 19">
                <a:extLst>
                  <a:ext uri="{FF2B5EF4-FFF2-40B4-BE49-F238E27FC236}">
                    <a16:creationId xmlns:a16="http://schemas.microsoft.com/office/drawing/2014/main" id="{004A8A9E-9C34-479F-8C81-642D0FE20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7815">
                <a:off x="1890853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2" name="AutoShape 20">
                <a:extLst>
                  <a:ext uri="{FF2B5EF4-FFF2-40B4-BE49-F238E27FC236}">
                    <a16:creationId xmlns:a16="http://schemas.microsoft.com/office/drawing/2014/main" id="{CF1FAF10-4CEF-4702-AB55-506458F6B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55744">
                <a:off x="1736725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3" name="AutoShape 21">
                <a:extLst>
                  <a:ext uri="{FF2B5EF4-FFF2-40B4-BE49-F238E27FC236}">
                    <a16:creationId xmlns:a16="http://schemas.microsoft.com/office/drawing/2014/main" id="{709BF2A3-0EF2-41AA-840C-A6E4635F0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4656">
                <a:off x="1756710" y="287676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4" name="AutoShape 22">
                <a:extLst>
                  <a:ext uri="{FF2B5EF4-FFF2-40B4-BE49-F238E27FC236}">
                    <a16:creationId xmlns:a16="http://schemas.microsoft.com/office/drawing/2014/main" id="{63CFF5B8-D822-486E-957E-F3028F25A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53111">
                <a:off x="2035349" y="269844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75" name="AutoShape 23">
                <a:extLst>
                  <a:ext uri="{FF2B5EF4-FFF2-40B4-BE49-F238E27FC236}">
                    <a16:creationId xmlns:a16="http://schemas.microsoft.com/office/drawing/2014/main" id="{E381A79A-900F-452F-AB8C-3E97A57F3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153014" flipV="1">
                <a:off x="1873193" y="265830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grpSp>
          <p:nvGrpSpPr>
            <p:cNvPr id="30" name="グループ化 84">
              <a:extLst>
                <a:ext uri="{FF2B5EF4-FFF2-40B4-BE49-F238E27FC236}">
                  <a16:creationId xmlns:a16="http://schemas.microsoft.com/office/drawing/2014/main" id="{CDBD6F4A-CFDE-465A-B91B-1E46D85E661A}"/>
                </a:ext>
              </a:extLst>
            </p:cNvPr>
            <p:cNvGrpSpPr/>
            <p:nvPr/>
          </p:nvGrpSpPr>
          <p:grpSpPr>
            <a:xfrm>
              <a:off x="7858890" y="5290904"/>
              <a:ext cx="649946" cy="389653"/>
              <a:chOff x="1440286" y="2646491"/>
              <a:chExt cx="742770" cy="437387"/>
            </a:xfrm>
          </p:grpSpPr>
          <p:sp>
            <p:nvSpPr>
              <p:cNvPr id="62" name="AutoShape 12">
                <a:extLst>
                  <a:ext uri="{FF2B5EF4-FFF2-40B4-BE49-F238E27FC236}">
                    <a16:creationId xmlns:a16="http://schemas.microsoft.com/office/drawing/2014/main" id="{7E4DB666-2B15-4601-8C41-DDB8CB420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594250">
                <a:off x="1654396" y="264649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3" name="AutoShape 18">
                <a:extLst>
                  <a:ext uri="{FF2B5EF4-FFF2-40B4-BE49-F238E27FC236}">
                    <a16:creationId xmlns:a16="http://schemas.microsoft.com/office/drawing/2014/main" id="{55344D3D-1AC2-414D-BF19-4A6BC9408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37983">
                <a:off x="1499689" y="2832021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4" name="AutoShape 19">
                <a:extLst>
                  <a:ext uri="{FF2B5EF4-FFF2-40B4-BE49-F238E27FC236}">
                    <a16:creationId xmlns:a16="http://schemas.microsoft.com/office/drawing/2014/main" id="{7F1C48AF-78D0-410F-B088-25D9251DA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7815">
                <a:off x="1890853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5" name="AutoShape 20">
                <a:extLst>
                  <a:ext uri="{FF2B5EF4-FFF2-40B4-BE49-F238E27FC236}">
                    <a16:creationId xmlns:a16="http://schemas.microsoft.com/office/drawing/2014/main" id="{C099D391-2339-4C3A-BB33-E68B90430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355744">
                <a:off x="1736725" y="279477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6" name="AutoShape 21">
                <a:extLst>
                  <a:ext uri="{FF2B5EF4-FFF2-40B4-BE49-F238E27FC236}">
                    <a16:creationId xmlns:a16="http://schemas.microsoft.com/office/drawing/2014/main" id="{4FB5A026-8A4D-458F-AC97-092223AC1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5854656">
                <a:off x="1756710" y="287676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7" name="AutoShape 22">
                <a:extLst>
                  <a:ext uri="{FF2B5EF4-FFF2-40B4-BE49-F238E27FC236}">
                    <a16:creationId xmlns:a16="http://schemas.microsoft.com/office/drawing/2014/main" id="{6904149D-D3F8-429F-A50F-BF8F81375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753111">
                <a:off x="2035349" y="2698446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68" name="AutoShape 23">
                <a:extLst>
                  <a:ext uri="{FF2B5EF4-FFF2-40B4-BE49-F238E27FC236}">
                    <a16:creationId xmlns:a16="http://schemas.microsoft.com/office/drawing/2014/main" id="{41BE75AF-ED33-4CFE-A24D-3BFAFA87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153014" flipV="1">
                <a:off x="1873193" y="2658308"/>
                <a:ext cx="147707" cy="266514"/>
              </a:xfrm>
              <a:prstGeom prst="can">
                <a:avLst>
                  <a:gd name="adj" fmla="val 45109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31" name="AutoShape 22">
              <a:extLst>
                <a:ext uri="{FF2B5EF4-FFF2-40B4-BE49-F238E27FC236}">
                  <a16:creationId xmlns:a16="http://schemas.microsoft.com/office/drawing/2014/main" id="{452AC3CC-53AA-4703-BF9E-0EA43B5166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88168">
              <a:off x="8108440" y="5348387"/>
              <a:ext cx="121854" cy="255665"/>
            </a:xfrm>
            <a:prstGeom prst="can">
              <a:avLst>
                <a:gd name="adj" fmla="val 54124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32" name="グループ化 194">
              <a:extLst>
                <a:ext uri="{FF2B5EF4-FFF2-40B4-BE49-F238E27FC236}">
                  <a16:creationId xmlns:a16="http://schemas.microsoft.com/office/drawing/2014/main" id="{FDBF7668-C614-4270-AECD-51D5961CE15A}"/>
                </a:ext>
              </a:extLst>
            </p:cNvPr>
            <p:cNvGrpSpPr/>
            <p:nvPr/>
          </p:nvGrpSpPr>
          <p:grpSpPr>
            <a:xfrm rot="2477619" flipH="1">
              <a:off x="7520688" y="4737579"/>
              <a:ext cx="1067133" cy="536955"/>
              <a:chOff x="3725640" y="3197758"/>
              <a:chExt cx="2040777" cy="1089176"/>
            </a:xfrm>
          </p:grpSpPr>
          <p:sp>
            <p:nvSpPr>
              <p:cNvPr id="50" name="角丸四角形 57">
                <a:extLst>
                  <a:ext uri="{FF2B5EF4-FFF2-40B4-BE49-F238E27FC236}">
                    <a16:creationId xmlns:a16="http://schemas.microsoft.com/office/drawing/2014/main" id="{8BFE93B4-5A94-4CF7-AFA5-FA051F09B334}"/>
                  </a:ext>
                </a:extLst>
              </p:cNvPr>
              <p:cNvSpPr/>
              <p:nvPr/>
            </p:nvSpPr>
            <p:spPr>
              <a:xfrm rot="19400595">
                <a:off x="3725640" y="3197758"/>
                <a:ext cx="968034" cy="399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1" name="角丸四角形 58">
                <a:extLst>
                  <a:ext uri="{FF2B5EF4-FFF2-40B4-BE49-F238E27FC236}">
                    <a16:creationId xmlns:a16="http://schemas.microsoft.com/office/drawing/2014/main" id="{99C3493F-02D5-433B-AF35-A11C426310F0}"/>
                  </a:ext>
                </a:extLst>
              </p:cNvPr>
              <p:cNvSpPr/>
              <p:nvPr/>
            </p:nvSpPr>
            <p:spPr>
              <a:xfrm rot="2062063">
                <a:off x="4197823" y="3377920"/>
                <a:ext cx="1486698" cy="399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grpSp>
            <p:nvGrpSpPr>
              <p:cNvPr id="52" name="グループ化 78">
                <a:extLst>
                  <a:ext uri="{FF2B5EF4-FFF2-40B4-BE49-F238E27FC236}">
                    <a16:creationId xmlns:a16="http://schemas.microsoft.com/office/drawing/2014/main" id="{4DBD9540-72BE-4DA0-805A-72E4BEC09B07}"/>
                  </a:ext>
                </a:extLst>
              </p:cNvPr>
              <p:cNvGrpSpPr/>
              <p:nvPr/>
            </p:nvGrpSpPr>
            <p:grpSpPr>
              <a:xfrm rot="515827">
                <a:off x="3822180" y="4034822"/>
                <a:ext cx="180235" cy="252112"/>
                <a:chOff x="6866436" y="2312515"/>
                <a:chExt cx="460095" cy="890633"/>
              </a:xfrm>
            </p:grpSpPr>
            <p:sp>
              <p:nvSpPr>
                <p:cNvPr id="59" name="正方形/長方形 66">
                  <a:extLst>
                    <a:ext uri="{FF2B5EF4-FFF2-40B4-BE49-F238E27FC236}">
                      <a16:creationId xmlns:a16="http://schemas.microsoft.com/office/drawing/2014/main" id="{2A3D443C-8836-4130-B9CD-646F7EE7C1F6}"/>
                    </a:ext>
                  </a:extLst>
                </p:cNvPr>
                <p:cNvSpPr/>
                <p:nvPr/>
              </p:nvSpPr>
              <p:spPr>
                <a:xfrm>
                  <a:off x="7256813" y="2357430"/>
                  <a:ext cx="69718" cy="708338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60" name="正方形/長方形 67">
                  <a:extLst>
                    <a:ext uri="{FF2B5EF4-FFF2-40B4-BE49-F238E27FC236}">
                      <a16:creationId xmlns:a16="http://schemas.microsoft.com/office/drawing/2014/main" id="{4BEAC850-5143-45BF-ABEB-8907CF9DAFE5}"/>
                    </a:ext>
                  </a:extLst>
                </p:cNvPr>
                <p:cNvSpPr/>
                <p:nvPr/>
              </p:nvSpPr>
              <p:spPr>
                <a:xfrm>
                  <a:off x="6866436" y="2312515"/>
                  <a:ext cx="69718" cy="708338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61" name="正方形/長方形 68">
                  <a:extLst>
                    <a:ext uri="{FF2B5EF4-FFF2-40B4-BE49-F238E27FC236}">
                      <a16:creationId xmlns:a16="http://schemas.microsoft.com/office/drawing/2014/main" id="{4272FE91-1E10-4AEE-8DEA-B424E3EF3C6A}"/>
                    </a:ext>
                  </a:extLst>
                </p:cNvPr>
                <p:cNvSpPr/>
                <p:nvPr/>
              </p:nvSpPr>
              <p:spPr>
                <a:xfrm>
                  <a:off x="7031640" y="2494811"/>
                  <a:ext cx="69718" cy="708337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53" name="円柱 60">
                <a:extLst>
                  <a:ext uri="{FF2B5EF4-FFF2-40B4-BE49-F238E27FC236}">
                    <a16:creationId xmlns:a16="http://schemas.microsoft.com/office/drawing/2014/main" id="{E158750C-7BC6-458D-8ADB-77516E93A22B}"/>
                  </a:ext>
                </a:extLst>
              </p:cNvPr>
              <p:cNvSpPr/>
              <p:nvPr/>
            </p:nvSpPr>
            <p:spPr>
              <a:xfrm rot="515827">
                <a:off x="3801241" y="3875575"/>
                <a:ext cx="255444" cy="260602"/>
              </a:xfrm>
              <a:prstGeom prst="can">
                <a:avLst>
                  <a:gd name="adj" fmla="val 45570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4" name="円柱 61">
                <a:extLst>
                  <a:ext uri="{FF2B5EF4-FFF2-40B4-BE49-F238E27FC236}">
                    <a16:creationId xmlns:a16="http://schemas.microsoft.com/office/drawing/2014/main" id="{0F8A6A3D-B3C7-4EB0-996B-D293BD651772}"/>
                  </a:ext>
                </a:extLst>
              </p:cNvPr>
              <p:cNvSpPr/>
              <p:nvPr/>
            </p:nvSpPr>
            <p:spPr>
              <a:xfrm rot="515827">
                <a:off x="3792953" y="3667906"/>
                <a:ext cx="327896" cy="323062"/>
              </a:xfrm>
              <a:prstGeom prst="can">
                <a:avLst>
                  <a:gd name="adj" fmla="val 455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5" name="角丸四角形 62">
                <a:extLst>
                  <a:ext uri="{FF2B5EF4-FFF2-40B4-BE49-F238E27FC236}">
                    <a16:creationId xmlns:a16="http://schemas.microsoft.com/office/drawing/2014/main" id="{45E263C8-BCAC-4324-96A7-3EFE810EFA34}"/>
                  </a:ext>
                </a:extLst>
              </p:cNvPr>
              <p:cNvSpPr/>
              <p:nvPr/>
            </p:nvSpPr>
            <p:spPr>
              <a:xfrm rot="19400595">
                <a:off x="3764239" y="3282031"/>
                <a:ext cx="968033" cy="399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56" name="角丸四角形 63">
                <a:extLst>
                  <a:ext uri="{FF2B5EF4-FFF2-40B4-BE49-F238E27FC236}">
                    <a16:creationId xmlns:a16="http://schemas.microsoft.com/office/drawing/2014/main" id="{739A7261-A8F1-438C-B11C-255450DC5424}"/>
                  </a:ext>
                </a:extLst>
              </p:cNvPr>
              <p:cNvSpPr/>
              <p:nvPr/>
            </p:nvSpPr>
            <p:spPr>
              <a:xfrm rot="2062063">
                <a:off x="4242224" y="3332068"/>
                <a:ext cx="1524193" cy="3992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57" name="直線コネクタ 64">
                <a:extLst>
                  <a:ext uri="{FF2B5EF4-FFF2-40B4-BE49-F238E27FC236}">
                    <a16:creationId xmlns:a16="http://schemas.microsoft.com/office/drawing/2014/main" id="{A1B4D970-265F-47D4-8984-EB7BACD8F559}"/>
                  </a:ext>
                </a:extLst>
              </p:cNvPr>
              <p:cNvCxnSpPr>
                <a:stCxn id="56" idx="2"/>
                <a:endCxn id="56" idx="0"/>
              </p:cNvCxnSpPr>
              <p:nvPr/>
            </p:nvCxnSpPr>
            <p:spPr>
              <a:xfrm rot="5400000" flipH="1" flipV="1">
                <a:off x="4839546" y="3419004"/>
                <a:ext cx="329550" cy="2253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65">
                <a:extLst>
                  <a:ext uri="{FF2B5EF4-FFF2-40B4-BE49-F238E27FC236}">
                    <a16:creationId xmlns:a16="http://schemas.microsoft.com/office/drawing/2014/main" id="{9C6AB392-C813-4245-A56E-A722693F0EB0}"/>
                  </a:ext>
                </a:extLst>
              </p:cNvPr>
              <p:cNvCxnSpPr>
                <a:stCxn id="56" idx="2"/>
                <a:endCxn id="51" idx="2"/>
              </p:cNvCxnSpPr>
              <p:nvPr/>
            </p:nvCxnSpPr>
            <p:spPr>
              <a:xfrm rot="5400000">
                <a:off x="4837135" y="3687817"/>
                <a:ext cx="45851" cy="63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平行四辺形 55">
              <a:extLst>
                <a:ext uri="{FF2B5EF4-FFF2-40B4-BE49-F238E27FC236}">
                  <a16:creationId xmlns:a16="http://schemas.microsoft.com/office/drawing/2014/main" id="{0774230E-BF7B-41F7-98ED-4DE5D1706F7C}"/>
                </a:ext>
              </a:extLst>
            </p:cNvPr>
            <p:cNvSpPr/>
            <p:nvPr/>
          </p:nvSpPr>
          <p:spPr>
            <a:xfrm rot="16200000" flipH="1">
              <a:off x="7759035" y="5184874"/>
              <a:ext cx="1153601" cy="432965"/>
            </a:xfrm>
            <a:prstGeom prst="parallelogram">
              <a:avLst>
                <a:gd name="adj" fmla="val 101287"/>
              </a:avLst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4" name="爆発 2 56">
              <a:extLst>
                <a:ext uri="{FF2B5EF4-FFF2-40B4-BE49-F238E27FC236}">
                  <a16:creationId xmlns:a16="http://schemas.microsoft.com/office/drawing/2014/main" id="{0AF481BE-8D58-4228-893C-FBB4A8F887EE}"/>
                </a:ext>
              </a:extLst>
            </p:cNvPr>
            <p:cNvSpPr/>
            <p:nvPr/>
          </p:nvSpPr>
          <p:spPr>
            <a:xfrm>
              <a:off x="8309237" y="5349089"/>
              <a:ext cx="373553" cy="316965"/>
            </a:xfrm>
            <a:prstGeom prst="irregularSeal2">
              <a:avLst/>
            </a:prstGeom>
            <a:solidFill>
              <a:schemeClr val="accent2">
                <a:lumMod val="60000"/>
                <a:lumOff val="40000"/>
                <a:alpha val="56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F64E02D5-778A-4629-846F-0255359BA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281" y="4125681"/>
              <a:ext cx="741890" cy="76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ドーナツ 130">
              <a:extLst>
                <a:ext uri="{FF2B5EF4-FFF2-40B4-BE49-F238E27FC236}">
                  <a16:creationId xmlns:a16="http://schemas.microsoft.com/office/drawing/2014/main" id="{87170118-1C93-4E55-A7FE-B85228C9918E}"/>
                </a:ext>
              </a:extLst>
            </p:cNvPr>
            <p:cNvSpPr/>
            <p:nvPr/>
          </p:nvSpPr>
          <p:spPr>
            <a:xfrm rot="16200000">
              <a:off x="5741370" y="5619070"/>
              <a:ext cx="231571" cy="124199"/>
            </a:xfrm>
            <a:prstGeom prst="donut">
              <a:avLst>
                <a:gd name="adj" fmla="val 2769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7" name="ドーナツ 131">
              <a:extLst>
                <a:ext uri="{FF2B5EF4-FFF2-40B4-BE49-F238E27FC236}">
                  <a16:creationId xmlns:a16="http://schemas.microsoft.com/office/drawing/2014/main" id="{5D19A7F3-FA0E-4C28-9DC6-2C77F6F25B57}"/>
                </a:ext>
              </a:extLst>
            </p:cNvPr>
            <p:cNvSpPr/>
            <p:nvPr/>
          </p:nvSpPr>
          <p:spPr>
            <a:xfrm>
              <a:off x="5602082" y="5400652"/>
              <a:ext cx="245621" cy="158175"/>
            </a:xfrm>
            <a:prstGeom prst="donut">
              <a:avLst>
                <a:gd name="adj" fmla="val 2769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8" name="ドーナツ 132">
              <a:extLst>
                <a:ext uri="{FF2B5EF4-FFF2-40B4-BE49-F238E27FC236}">
                  <a16:creationId xmlns:a16="http://schemas.microsoft.com/office/drawing/2014/main" id="{E54A38BF-1DB0-45B4-8F5B-6138BA072C04}"/>
                </a:ext>
              </a:extLst>
            </p:cNvPr>
            <p:cNvSpPr/>
            <p:nvPr/>
          </p:nvSpPr>
          <p:spPr>
            <a:xfrm rot="5201831">
              <a:off x="5448434" y="5625417"/>
              <a:ext cx="231571" cy="167773"/>
            </a:xfrm>
            <a:prstGeom prst="donut">
              <a:avLst>
                <a:gd name="adj" fmla="val 27694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18899995" lon="0" rev="0"/>
              </a:camera>
              <a:lightRig rig="threePt" dir="t"/>
            </a:scene3d>
            <a:sp3d extrusionH="63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39" name="円柱 133">
              <a:extLst>
                <a:ext uri="{FF2B5EF4-FFF2-40B4-BE49-F238E27FC236}">
                  <a16:creationId xmlns:a16="http://schemas.microsoft.com/office/drawing/2014/main" id="{84D18134-3440-4267-AACF-E10F42B97EC6}"/>
                </a:ext>
              </a:extLst>
            </p:cNvPr>
            <p:cNvSpPr/>
            <p:nvPr/>
          </p:nvSpPr>
          <p:spPr>
            <a:xfrm>
              <a:off x="5496280" y="4971356"/>
              <a:ext cx="446290" cy="364026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0" name="直方体 135">
              <a:extLst>
                <a:ext uri="{FF2B5EF4-FFF2-40B4-BE49-F238E27FC236}">
                  <a16:creationId xmlns:a16="http://schemas.microsoft.com/office/drawing/2014/main" id="{972C57E6-70F0-43C6-920D-4FE0214E9D94}"/>
                </a:ext>
              </a:extLst>
            </p:cNvPr>
            <p:cNvSpPr/>
            <p:nvPr/>
          </p:nvSpPr>
          <p:spPr>
            <a:xfrm>
              <a:off x="5480018" y="5261661"/>
              <a:ext cx="120308" cy="293417"/>
            </a:xfrm>
            <a:prstGeom prst="cub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1" name="直方体 136">
              <a:extLst>
                <a:ext uri="{FF2B5EF4-FFF2-40B4-BE49-F238E27FC236}">
                  <a16:creationId xmlns:a16="http://schemas.microsoft.com/office/drawing/2014/main" id="{E517C96C-30A8-47BB-9FEE-FE14CF026A3A}"/>
                </a:ext>
              </a:extLst>
            </p:cNvPr>
            <p:cNvSpPr/>
            <p:nvPr/>
          </p:nvSpPr>
          <p:spPr>
            <a:xfrm flipH="1">
              <a:off x="5848839" y="5272540"/>
              <a:ext cx="108764" cy="313058"/>
            </a:xfrm>
            <a:prstGeom prst="cub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grpSp>
          <p:nvGrpSpPr>
            <p:cNvPr id="42" name="グループ化 32">
              <a:extLst>
                <a:ext uri="{FF2B5EF4-FFF2-40B4-BE49-F238E27FC236}">
                  <a16:creationId xmlns:a16="http://schemas.microsoft.com/office/drawing/2014/main" id="{69751E85-B0FB-443B-A203-67EEBDD19E04}"/>
                </a:ext>
              </a:extLst>
            </p:cNvPr>
            <p:cNvGrpSpPr/>
            <p:nvPr/>
          </p:nvGrpSpPr>
          <p:grpSpPr>
            <a:xfrm>
              <a:off x="5495493" y="5100103"/>
              <a:ext cx="447301" cy="226352"/>
              <a:chOff x="3497127" y="2152183"/>
              <a:chExt cx="1297813" cy="696687"/>
            </a:xfrm>
          </p:grpSpPr>
          <p:cxnSp>
            <p:nvCxnSpPr>
              <p:cNvPr id="47" name="直線コネクタ 138">
                <a:extLst>
                  <a:ext uri="{FF2B5EF4-FFF2-40B4-BE49-F238E27FC236}">
                    <a16:creationId xmlns:a16="http://schemas.microsoft.com/office/drawing/2014/main" id="{06AB7A22-26AC-4E2F-8836-409DA3149492}"/>
                  </a:ext>
                </a:extLst>
              </p:cNvPr>
              <p:cNvCxnSpPr/>
              <p:nvPr/>
            </p:nvCxnSpPr>
            <p:spPr>
              <a:xfrm rot="5400000">
                <a:off x="3317921" y="2331389"/>
                <a:ext cx="3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5">
                <a:extLst>
                  <a:ext uri="{FF2B5EF4-FFF2-40B4-BE49-F238E27FC236}">
                    <a16:creationId xmlns:a16="http://schemas.microsoft.com/office/drawing/2014/main" id="{1C0605FB-8B4E-4149-9AE5-CCF39CD6C4C7}"/>
                  </a:ext>
                </a:extLst>
              </p:cNvPr>
              <p:cNvCxnSpPr/>
              <p:nvPr/>
            </p:nvCxnSpPr>
            <p:spPr>
              <a:xfrm rot="5400000">
                <a:off x="4614146" y="2331389"/>
                <a:ext cx="36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円弧 140">
                <a:extLst>
                  <a:ext uri="{FF2B5EF4-FFF2-40B4-BE49-F238E27FC236}">
                    <a16:creationId xmlns:a16="http://schemas.microsoft.com/office/drawing/2014/main" id="{6B10DBCB-8D40-41C5-951C-472ED2B4F358}"/>
                  </a:ext>
                </a:extLst>
              </p:cNvPr>
              <p:cNvSpPr/>
              <p:nvPr/>
            </p:nvSpPr>
            <p:spPr>
              <a:xfrm flipV="1">
                <a:off x="3500430" y="2171424"/>
                <a:ext cx="1285200" cy="677446"/>
              </a:xfrm>
              <a:prstGeom prst="arc">
                <a:avLst>
                  <a:gd name="adj1" fmla="val 10812452"/>
                  <a:gd name="adj2" fmla="val 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</p:grpSp>
        <p:sp>
          <p:nvSpPr>
            <p:cNvPr id="43" name="直方体 141">
              <a:extLst>
                <a:ext uri="{FF2B5EF4-FFF2-40B4-BE49-F238E27FC236}">
                  <a16:creationId xmlns:a16="http://schemas.microsoft.com/office/drawing/2014/main" id="{EE48BB4F-02BD-4D55-9F6C-4B9203E9D78B}"/>
                </a:ext>
              </a:extLst>
            </p:cNvPr>
            <p:cNvSpPr/>
            <p:nvPr/>
          </p:nvSpPr>
          <p:spPr>
            <a:xfrm>
              <a:off x="5641036" y="5317227"/>
              <a:ext cx="120308" cy="314161"/>
            </a:xfrm>
            <a:prstGeom prst="cube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4" name="爆発 1 142">
              <a:extLst>
                <a:ext uri="{FF2B5EF4-FFF2-40B4-BE49-F238E27FC236}">
                  <a16:creationId xmlns:a16="http://schemas.microsoft.com/office/drawing/2014/main" id="{8A9C5B10-A3A5-419F-B4AC-21C91ADEE656}"/>
                </a:ext>
              </a:extLst>
            </p:cNvPr>
            <p:cNvSpPr/>
            <p:nvPr/>
          </p:nvSpPr>
          <p:spPr>
            <a:xfrm>
              <a:off x="5900065" y="5433375"/>
              <a:ext cx="245026" cy="165006"/>
            </a:xfrm>
            <a:prstGeom prst="irregularSeal1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5" name="爆発 1 143">
              <a:extLst>
                <a:ext uri="{FF2B5EF4-FFF2-40B4-BE49-F238E27FC236}">
                  <a16:creationId xmlns:a16="http://schemas.microsoft.com/office/drawing/2014/main" id="{BD63A2E5-B056-4811-B7F0-80E849ABFAEF}"/>
                </a:ext>
              </a:extLst>
            </p:cNvPr>
            <p:cNvSpPr/>
            <p:nvPr/>
          </p:nvSpPr>
          <p:spPr>
            <a:xfrm>
              <a:off x="5340004" y="5466380"/>
              <a:ext cx="245026" cy="165006"/>
            </a:xfrm>
            <a:prstGeom prst="irregularSeal1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rtlCol="0" anchor="ctr"/>
            <a:lstStyle/>
            <a:p>
              <a:pPr algn="ctr"/>
              <a:endParaRPr kumimoji="1" lang="ja-JP" altLang="en-US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46" name="テキスト ボックス 129">
              <a:extLst>
                <a:ext uri="{FF2B5EF4-FFF2-40B4-BE49-F238E27FC236}">
                  <a16:creationId xmlns:a16="http://schemas.microsoft.com/office/drawing/2014/main" id="{F874B12F-07E3-47BA-ACEF-7CC6FCD9559E}"/>
                </a:ext>
              </a:extLst>
            </p:cNvPr>
            <p:cNvSpPr txBox="1"/>
            <p:nvPr/>
          </p:nvSpPr>
          <p:spPr>
            <a:xfrm>
              <a:off x="5796137" y="4291581"/>
              <a:ext cx="1242616" cy="5205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b="1" dirty="0">
                  <a:latin typeface="Swis721 LtCn BT" panose="020B04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Takes your EOAT (hand) CAD file</a:t>
              </a:r>
              <a:endParaRPr lang="en-US" sz="1200" dirty="0">
                <a:latin typeface="Swis721 LtCn BT" panose="020B0406020202030204" pitchFamily="34" charset="0"/>
              </a:endParaRPr>
            </a:p>
          </p:txBody>
        </p:sp>
      </p:grpSp>
      <p:grpSp>
        <p:nvGrpSpPr>
          <p:cNvPr id="90" name="グループ化 102">
            <a:extLst>
              <a:ext uri="{FF2B5EF4-FFF2-40B4-BE49-F238E27FC236}">
                <a16:creationId xmlns:a16="http://schemas.microsoft.com/office/drawing/2014/main" id="{C8324678-0CAF-48BE-BE58-5DC3F2DC3E78}"/>
              </a:ext>
            </a:extLst>
          </p:cNvPr>
          <p:cNvGrpSpPr/>
          <p:nvPr/>
        </p:nvGrpSpPr>
        <p:grpSpPr>
          <a:xfrm>
            <a:off x="271841" y="1472983"/>
            <a:ext cx="4146296" cy="2663152"/>
            <a:chOff x="281688" y="3574160"/>
            <a:chExt cx="4146296" cy="2663152"/>
          </a:xfrm>
        </p:grpSpPr>
        <p:grpSp>
          <p:nvGrpSpPr>
            <p:cNvPr id="91" name="グループ化 3">
              <a:extLst>
                <a:ext uri="{FF2B5EF4-FFF2-40B4-BE49-F238E27FC236}">
                  <a16:creationId xmlns:a16="http://schemas.microsoft.com/office/drawing/2014/main" id="{EEF85078-9E46-4C6B-8B81-875954C20D15}"/>
                </a:ext>
              </a:extLst>
            </p:cNvPr>
            <p:cNvGrpSpPr/>
            <p:nvPr/>
          </p:nvGrpSpPr>
          <p:grpSpPr>
            <a:xfrm>
              <a:off x="281688" y="3574160"/>
              <a:ext cx="4146296" cy="2663152"/>
              <a:chOff x="281688" y="3574160"/>
              <a:chExt cx="4146296" cy="2663152"/>
            </a:xfrm>
          </p:grpSpPr>
          <p:sp>
            <p:nvSpPr>
              <p:cNvPr id="93" name="正方形/長方形 4">
                <a:extLst>
                  <a:ext uri="{FF2B5EF4-FFF2-40B4-BE49-F238E27FC236}">
                    <a16:creationId xmlns:a16="http://schemas.microsoft.com/office/drawing/2014/main" id="{35A7F3AF-79AE-40F8-ABD6-40CD0E06F44A}"/>
                  </a:ext>
                </a:extLst>
              </p:cNvPr>
              <p:cNvSpPr/>
              <p:nvPr/>
            </p:nvSpPr>
            <p:spPr bwMode="auto">
              <a:xfrm>
                <a:off x="281688" y="3574160"/>
                <a:ext cx="4146296" cy="266315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35000">
                    <a:schemeClr val="bg1"/>
                  </a:gs>
                  <a:gs pos="100000">
                    <a:schemeClr val="bg1"/>
                  </a:gs>
                </a:gsLst>
                <a:lin ang="16200000" scaled="1"/>
              </a:gradFill>
              <a:ln w="9525" cmpd="thinThick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1376" tIns="45688" rIns="91376" bIns="45688" rtlCol="0" anchor="ctr" anchorCtr="1"/>
              <a:lstStyle/>
              <a:p>
                <a:pPr algn="ctr"/>
                <a:endParaRPr kumimoji="0" lang="ja-JP" altLang="en-US" sz="4000" kern="0" dirty="0">
                  <a:solidFill>
                    <a:srgbClr val="FFFFFF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4" name="正方形/長方形 2">
                <a:extLst>
                  <a:ext uri="{FF2B5EF4-FFF2-40B4-BE49-F238E27FC236}">
                    <a16:creationId xmlns:a16="http://schemas.microsoft.com/office/drawing/2014/main" id="{31916AEE-FA55-4485-B1AD-CC6AABD86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425" y="3648449"/>
                <a:ext cx="3350468" cy="338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76" tIns="45688" rIns="91376" bIns="45688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b="1" dirty="0">
                    <a:latin typeface="HP Simplified" panose="020B0604020204020204" pitchFamily="34" charset="0"/>
                    <a:ea typeface="メイリオ" pitchFamily="50" charset="-128"/>
                    <a:cs typeface="Arial" panose="020B0604020202020204" pitchFamily="34" charset="0"/>
                  </a:rPr>
                  <a:t>Dynamic grasping  strategy creation</a:t>
                </a:r>
                <a:endParaRPr lang="ja-JP" altLang="en-US" sz="1600" b="1" dirty="0">
                  <a:latin typeface="HP Simplified" panose="020B0604020204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直線コネクタ 8">
                <a:extLst>
                  <a:ext uri="{FF2B5EF4-FFF2-40B4-BE49-F238E27FC236}">
                    <a16:creationId xmlns:a16="http://schemas.microsoft.com/office/drawing/2014/main" id="{842D4A99-BFCA-4070-BA72-C299E6B563A0}"/>
                  </a:ext>
                </a:extLst>
              </p:cNvPr>
              <p:cNvCxnSpPr/>
              <p:nvPr/>
            </p:nvCxnSpPr>
            <p:spPr>
              <a:xfrm>
                <a:off x="513538" y="4005064"/>
                <a:ext cx="362641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6" name="グループ化 25">
                <a:extLst>
                  <a:ext uri="{FF2B5EF4-FFF2-40B4-BE49-F238E27FC236}">
                    <a16:creationId xmlns:a16="http://schemas.microsoft.com/office/drawing/2014/main" id="{89E5826B-D16A-4F32-9C81-75F1D6743E6D}"/>
                  </a:ext>
                </a:extLst>
              </p:cNvPr>
              <p:cNvGrpSpPr/>
              <p:nvPr/>
            </p:nvGrpSpPr>
            <p:grpSpPr>
              <a:xfrm rot="20364044">
                <a:off x="1392843" y="5175070"/>
                <a:ext cx="1839331" cy="688684"/>
                <a:chOff x="1133553" y="2032839"/>
                <a:chExt cx="5478844" cy="1654989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28" name="平行四辺形 14">
                  <a:extLst>
                    <a:ext uri="{FF2B5EF4-FFF2-40B4-BE49-F238E27FC236}">
                      <a16:creationId xmlns:a16="http://schemas.microsoft.com/office/drawing/2014/main" id="{7872FB2C-390F-4015-8D4B-680BBA5BEA03}"/>
                    </a:ext>
                  </a:extLst>
                </p:cNvPr>
                <p:cNvSpPr/>
                <p:nvPr/>
              </p:nvSpPr>
              <p:spPr>
                <a:xfrm flipH="1">
                  <a:off x="3393105" y="2357791"/>
                  <a:ext cx="3219292" cy="445865"/>
                </a:xfrm>
                <a:prstGeom prst="parallelogram">
                  <a:avLst>
                    <a:gd name="adj" fmla="val 76856"/>
                  </a:avLst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9" name="円/楕円 15">
                  <a:extLst>
                    <a:ext uri="{FF2B5EF4-FFF2-40B4-BE49-F238E27FC236}">
                      <a16:creationId xmlns:a16="http://schemas.microsoft.com/office/drawing/2014/main" id="{E19B5DA2-65E5-4DF1-AD5F-BB8A69B9EAE6}"/>
                    </a:ext>
                  </a:extLst>
                </p:cNvPr>
                <p:cNvSpPr/>
                <p:nvPr/>
              </p:nvSpPr>
              <p:spPr>
                <a:xfrm>
                  <a:off x="1156225" y="2555533"/>
                  <a:ext cx="3129867" cy="1132295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30" name="正方形/長方形 16">
                  <a:extLst>
                    <a:ext uri="{FF2B5EF4-FFF2-40B4-BE49-F238E27FC236}">
                      <a16:creationId xmlns:a16="http://schemas.microsoft.com/office/drawing/2014/main" id="{6C70F9F3-65ED-48F1-9CB4-AD5F9FBA26CC}"/>
                    </a:ext>
                  </a:extLst>
                </p:cNvPr>
                <p:cNvSpPr/>
                <p:nvPr/>
              </p:nvSpPr>
              <p:spPr>
                <a:xfrm>
                  <a:off x="1148668" y="2614731"/>
                  <a:ext cx="3136164" cy="54410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31" name="円/楕円 17">
                  <a:extLst>
                    <a:ext uri="{FF2B5EF4-FFF2-40B4-BE49-F238E27FC236}">
                      <a16:creationId xmlns:a16="http://schemas.microsoft.com/office/drawing/2014/main" id="{4B37BBF2-C61D-4073-BE64-1DF9DFDE59DA}"/>
                    </a:ext>
                  </a:extLst>
                </p:cNvPr>
                <p:cNvSpPr/>
                <p:nvPr/>
              </p:nvSpPr>
              <p:spPr>
                <a:xfrm>
                  <a:off x="1133553" y="2032839"/>
                  <a:ext cx="3173951" cy="1133554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32" name="円/楕円 18">
                  <a:extLst>
                    <a:ext uri="{FF2B5EF4-FFF2-40B4-BE49-F238E27FC236}">
                      <a16:creationId xmlns:a16="http://schemas.microsoft.com/office/drawing/2014/main" id="{525EAA08-32D0-428A-BBF8-B1958139D933}"/>
                    </a:ext>
                  </a:extLst>
                </p:cNvPr>
                <p:cNvSpPr/>
                <p:nvPr/>
              </p:nvSpPr>
              <p:spPr>
                <a:xfrm>
                  <a:off x="1775504" y="2308015"/>
                  <a:ext cx="1904370" cy="528991"/>
                </a:xfrm>
                <a:prstGeom prst="ellips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33" name="正方形/長方形 19">
                  <a:extLst>
                    <a:ext uri="{FF2B5EF4-FFF2-40B4-BE49-F238E27FC236}">
                      <a16:creationId xmlns:a16="http://schemas.microsoft.com/office/drawing/2014/main" id="{77921427-AC05-4D55-9738-6A38B49AA1BF}"/>
                    </a:ext>
                  </a:extLst>
                </p:cNvPr>
                <p:cNvSpPr/>
                <p:nvPr/>
              </p:nvSpPr>
              <p:spPr>
                <a:xfrm>
                  <a:off x="4224377" y="2780985"/>
                  <a:ext cx="2372906" cy="423193"/>
                </a:xfrm>
                <a:prstGeom prst="rect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cxnSp>
            <p:nvCxnSpPr>
              <p:cNvPr id="97" name="直線矢印コネクタ 20">
                <a:extLst>
                  <a:ext uri="{FF2B5EF4-FFF2-40B4-BE49-F238E27FC236}">
                    <a16:creationId xmlns:a16="http://schemas.microsoft.com/office/drawing/2014/main" id="{0004876B-50FC-46A2-B773-85144F254EC6}"/>
                  </a:ext>
                </a:extLst>
              </p:cNvPr>
              <p:cNvCxnSpPr/>
              <p:nvPr/>
            </p:nvCxnSpPr>
            <p:spPr>
              <a:xfrm rot="10800000" flipV="1">
                <a:off x="3491880" y="4906586"/>
                <a:ext cx="417367" cy="1594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円/楕円 21">
                <a:extLst>
                  <a:ext uri="{FF2B5EF4-FFF2-40B4-BE49-F238E27FC236}">
                    <a16:creationId xmlns:a16="http://schemas.microsoft.com/office/drawing/2014/main" id="{C071F5FC-AF22-4152-898C-69726F30656F}"/>
                  </a:ext>
                </a:extLst>
              </p:cNvPr>
              <p:cNvSpPr/>
              <p:nvPr/>
            </p:nvSpPr>
            <p:spPr>
              <a:xfrm rot="20524950">
                <a:off x="2865185" y="5274219"/>
                <a:ext cx="165086" cy="99612"/>
              </a:xfrm>
              <a:prstGeom prst="ellipse">
                <a:avLst/>
              </a:prstGeom>
              <a:solidFill>
                <a:schemeClr val="accent2"/>
              </a:solidFill>
              <a:ln w="28575"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04214" tIns="52107" rIns="104214" bIns="52107"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99" name="円/楕円 22">
                <a:extLst>
                  <a:ext uri="{FF2B5EF4-FFF2-40B4-BE49-F238E27FC236}">
                    <a16:creationId xmlns:a16="http://schemas.microsoft.com/office/drawing/2014/main" id="{BA5CC4FC-B039-48AC-81DF-D1B3B9407656}"/>
                  </a:ext>
                </a:extLst>
              </p:cNvPr>
              <p:cNvSpPr/>
              <p:nvPr/>
            </p:nvSpPr>
            <p:spPr>
              <a:xfrm rot="20524950">
                <a:off x="2791190" y="5098710"/>
                <a:ext cx="165086" cy="99612"/>
              </a:xfrm>
              <a:prstGeom prst="ellipse">
                <a:avLst/>
              </a:prstGeom>
              <a:ln w="28575"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04214" tIns="52107" rIns="104214" bIns="52107"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00" name="円/楕円 23">
                <a:extLst>
                  <a:ext uri="{FF2B5EF4-FFF2-40B4-BE49-F238E27FC236}">
                    <a16:creationId xmlns:a16="http://schemas.microsoft.com/office/drawing/2014/main" id="{738B93C8-80A5-4208-BC9F-C6D4B2CA3922}"/>
                  </a:ext>
                </a:extLst>
              </p:cNvPr>
              <p:cNvSpPr/>
              <p:nvPr/>
            </p:nvSpPr>
            <p:spPr>
              <a:xfrm rot="20250075">
                <a:off x="1636371" y="5563236"/>
                <a:ext cx="83619" cy="150632"/>
              </a:xfrm>
              <a:prstGeom prst="ellipse">
                <a:avLst/>
              </a:prstGeom>
              <a:solidFill>
                <a:schemeClr val="accent2"/>
              </a:solidFill>
              <a:ln w="28575"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04214" tIns="52107" rIns="104214" bIns="52107"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01" name="円/楕円 24">
                <a:extLst>
                  <a:ext uri="{FF2B5EF4-FFF2-40B4-BE49-F238E27FC236}">
                    <a16:creationId xmlns:a16="http://schemas.microsoft.com/office/drawing/2014/main" id="{BB97B0F5-5AD0-44CB-ABDB-2CC726B3D0C9}"/>
                  </a:ext>
                </a:extLst>
              </p:cNvPr>
              <p:cNvSpPr/>
              <p:nvPr/>
            </p:nvSpPr>
            <p:spPr>
              <a:xfrm rot="20250075">
                <a:off x="2139177" y="5396510"/>
                <a:ext cx="83619" cy="150632"/>
              </a:xfrm>
              <a:prstGeom prst="ellipse">
                <a:avLst/>
              </a:prstGeom>
              <a:solidFill>
                <a:schemeClr val="accent2"/>
              </a:solidFill>
              <a:ln w="28575"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04214" tIns="52107" rIns="104214" bIns="52107"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grpSp>
            <p:nvGrpSpPr>
              <p:cNvPr id="102" name="グループ化 64">
                <a:extLst>
                  <a:ext uri="{FF2B5EF4-FFF2-40B4-BE49-F238E27FC236}">
                    <a16:creationId xmlns:a16="http://schemas.microsoft.com/office/drawing/2014/main" id="{18A670C7-02AF-4BF2-9DCB-202F0C2E84BC}"/>
                  </a:ext>
                </a:extLst>
              </p:cNvPr>
              <p:cNvGrpSpPr/>
              <p:nvPr/>
            </p:nvGrpSpPr>
            <p:grpSpPr>
              <a:xfrm rot="21418827">
                <a:off x="3703698" y="4502261"/>
                <a:ext cx="608548" cy="639346"/>
                <a:chOff x="7105146" y="1964410"/>
                <a:chExt cx="1269778" cy="1041517"/>
              </a:xfrm>
              <a:solidFill>
                <a:srgbClr val="0099FF"/>
              </a:solidFill>
            </p:grpSpPr>
            <p:sp>
              <p:nvSpPr>
                <p:cNvPr id="125" name="直方体 26">
                  <a:extLst>
                    <a:ext uri="{FF2B5EF4-FFF2-40B4-BE49-F238E27FC236}">
                      <a16:creationId xmlns:a16="http://schemas.microsoft.com/office/drawing/2014/main" id="{578CCCE3-2BF2-418D-8878-0E6CC2C2277A}"/>
                    </a:ext>
                  </a:extLst>
                </p:cNvPr>
                <p:cNvSpPr/>
                <p:nvPr/>
              </p:nvSpPr>
              <p:spPr>
                <a:xfrm rot="9762598" flipV="1">
                  <a:off x="7745316" y="1964410"/>
                  <a:ext cx="629608" cy="948631"/>
                </a:xfrm>
                <a:prstGeom prst="cube">
                  <a:avLst>
                    <a:gd name="adj" fmla="val 22747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6" name="直方体 27">
                  <a:extLst>
                    <a:ext uri="{FF2B5EF4-FFF2-40B4-BE49-F238E27FC236}">
                      <a16:creationId xmlns:a16="http://schemas.microsoft.com/office/drawing/2014/main" id="{39D56F81-555A-4301-9F47-2C8883C6314C}"/>
                    </a:ext>
                  </a:extLst>
                </p:cNvPr>
                <p:cNvSpPr/>
                <p:nvPr/>
              </p:nvSpPr>
              <p:spPr>
                <a:xfrm rot="9762598" flipV="1">
                  <a:off x="7288776" y="2798988"/>
                  <a:ext cx="705071" cy="206939"/>
                </a:xfrm>
                <a:prstGeom prst="cube">
                  <a:avLst>
                    <a:gd name="adj" fmla="val 57005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7" name="直方体 28">
                  <a:extLst>
                    <a:ext uri="{FF2B5EF4-FFF2-40B4-BE49-F238E27FC236}">
                      <a16:creationId xmlns:a16="http://schemas.microsoft.com/office/drawing/2014/main" id="{E8A56D0C-F0C3-4946-8FB1-7C5523177765}"/>
                    </a:ext>
                  </a:extLst>
                </p:cNvPr>
                <p:cNvSpPr/>
                <p:nvPr/>
              </p:nvSpPr>
              <p:spPr>
                <a:xfrm rot="9762598" flipV="1">
                  <a:off x="7105146" y="2202228"/>
                  <a:ext cx="705071" cy="206939"/>
                </a:xfrm>
                <a:prstGeom prst="cube">
                  <a:avLst>
                    <a:gd name="adj" fmla="val 57005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103" name="円/楕円 29">
                <a:extLst>
                  <a:ext uri="{FF2B5EF4-FFF2-40B4-BE49-F238E27FC236}">
                    <a16:creationId xmlns:a16="http://schemas.microsoft.com/office/drawing/2014/main" id="{2C1E5A74-7E23-4098-A292-0DCDC13D66B8}"/>
                  </a:ext>
                </a:extLst>
              </p:cNvPr>
              <p:cNvSpPr/>
              <p:nvPr/>
            </p:nvSpPr>
            <p:spPr>
              <a:xfrm rot="20388316">
                <a:off x="1680023" y="5504963"/>
                <a:ext cx="473752" cy="10294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4214" tIns="52107" rIns="104214" bIns="52107" rtlCol="0" anchor="ctr"/>
              <a:lstStyle/>
              <a:p>
                <a:pPr algn="ctr"/>
                <a:endParaRPr kumimoji="1" lang="ja-JP" altLang="en-US">
                  <a:latin typeface="メイリオ" pitchFamily="50" charset="-128"/>
                  <a:ea typeface="メイリオ" pitchFamily="50" charset="-128"/>
                  <a:cs typeface="メイリオ" pitchFamily="50" charset="-128"/>
                </a:endParaRPr>
              </a:p>
            </p:txBody>
          </p:sp>
          <p:cxnSp>
            <p:nvCxnSpPr>
              <p:cNvPr id="104" name="直線矢印コネクタ 30">
                <a:extLst>
                  <a:ext uri="{FF2B5EF4-FFF2-40B4-BE49-F238E27FC236}">
                    <a16:creationId xmlns:a16="http://schemas.microsoft.com/office/drawing/2014/main" id="{1FCD8BD2-D58F-4F55-A8F6-33F75E87F3F5}"/>
                  </a:ext>
                </a:extLst>
              </p:cNvPr>
              <p:cNvCxnSpPr/>
              <p:nvPr/>
            </p:nvCxnSpPr>
            <p:spPr>
              <a:xfrm rot="16200000" flipH="1">
                <a:off x="1559994" y="5008734"/>
                <a:ext cx="355715" cy="13372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グループ化 80">
                <a:extLst>
                  <a:ext uri="{FF2B5EF4-FFF2-40B4-BE49-F238E27FC236}">
                    <a16:creationId xmlns:a16="http://schemas.microsoft.com/office/drawing/2014/main" id="{159E07CF-F81F-4717-BD04-5D5E1DA22B50}"/>
                  </a:ext>
                </a:extLst>
              </p:cNvPr>
              <p:cNvGrpSpPr/>
              <p:nvPr/>
            </p:nvGrpSpPr>
            <p:grpSpPr>
              <a:xfrm>
                <a:off x="1192849" y="4360496"/>
                <a:ext cx="708897" cy="700104"/>
                <a:chOff x="7647279" y="4607845"/>
                <a:chExt cx="1088755" cy="1140492"/>
              </a:xfrm>
              <a:solidFill>
                <a:srgbClr val="0099FF"/>
              </a:solidFill>
            </p:grpSpPr>
            <p:sp>
              <p:nvSpPr>
                <p:cNvPr id="122" name="直方体 32">
                  <a:extLst>
                    <a:ext uri="{FF2B5EF4-FFF2-40B4-BE49-F238E27FC236}">
                      <a16:creationId xmlns:a16="http://schemas.microsoft.com/office/drawing/2014/main" id="{C9BA5CC9-6FA1-47CB-A591-DECAE0D581E9}"/>
                    </a:ext>
                  </a:extLst>
                </p:cNvPr>
                <p:cNvSpPr/>
                <p:nvPr/>
              </p:nvSpPr>
              <p:spPr>
                <a:xfrm rot="9584330" flipV="1">
                  <a:off x="7849836" y="5092935"/>
                  <a:ext cx="212338" cy="655402"/>
                </a:xfrm>
                <a:prstGeom prst="cube">
                  <a:avLst>
                    <a:gd name="adj" fmla="val 60186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3" name="直方体 33">
                  <a:extLst>
                    <a:ext uri="{FF2B5EF4-FFF2-40B4-BE49-F238E27FC236}">
                      <a16:creationId xmlns:a16="http://schemas.microsoft.com/office/drawing/2014/main" id="{A830DE41-EDD2-4EA2-ABC4-EB0ED98E6023}"/>
                    </a:ext>
                  </a:extLst>
                </p:cNvPr>
                <p:cNvSpPr/>
                <p:nvPr/>
              </p:nvSpPr>
              <p:spPr>
                <a:xfrm rot="9584330" flipV="1">
                  <a:off x="8523696" y="4810970"/>
                  <a:ext cx="212338" cy="655402"/>
                </a:xfrm>
                <a:prstGeom prst="cube">
                  <a:avLst>
                    <a:gd name="adj" fmla="val 60186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4" name="直方体 34">
                  <a:extLst>
                    <a:ext uri="{FF2B5EF4-FFF2-40B4-BE49-F238E27FC236}">
                      <a16:creationId xmlns:a16="http://schemas.microsoft.com/office/drawing/2014/main" id="{ECF98838-A212-4DE0-841F-95F48585AAF4}"/>
                    </a:ext>
                  </a:extLst>
                </p:cNvPr>
                <p:cNvSpPr/>
                <p:nvPr/>
              </p:nvSpPr>
              <p:spPr>
                <a:xfrm rot="9561888" flipV="1">
                  <a:off x="7647279" y="4607845"/>
                  <a:ext cx="1001761" cy="566707"/>
                </a:xfrm>
                <a:prstGeom prst="cube">
                  <a:avLst>
                    <a:gd name="adj" fmla="val 22747"/>
                  </a:avLst>
                </a:prstGeom>
                <a:grpFill/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grpSp>
            <p:nvGrpSpPr>
              <p:cNvPr id="106" name="グループ化 133">
                <a:extLst>
                  <a:ext uri="{FF2B5EF4-FFF2-40B4-BE49-F238E27FC236}">
                    <a16:creationId xmlns:a16="http://schemas.microsoft.com/office/drawing/2014/main" id="{1EC5CB9E-8356-4DFF-8CB3-4A51B66E3F96}"/>
                  </a:ext>
                </a:extLst>
              </p:cNvPr>
              <p:cNvGrpSpPr/>
              <p:nvPr/>
            </p:nvGrpSpPr>
            <p:grpSpPr>
              <a:xfrm>
                <a:off x="1487369" y="5097453"/>
                <a:ext cx="732618" cy="667887"/>
                <a:chOff x="3317317" y="2547851"/>
                <a:chExt cx="1323266" cy="1279543"/>
              </a:xfrm>
              <a:solidFill>
                <a:srgbClr val="A6A6A6">
                  <a:alpha val="14902"/>
                </a:srgbClr>
              </a:solidFill>
            </p:grpSpPr>
            <p:sp>
              <p:nvSpPr>
                <p:cNvPr id="117" name="正方形/長方形 36">
                  <a:extLst>
                    <a:ext uri="{FF2B5EF4-FFF2-40B4-BE49-F238E27FC236}">
                      <a16:creationId xmlns:a16="http://schemas.microsoft.com/office/drawing/2014/main" id="{EE3334D6-D702-4E40-BDBF-5C9B778071E2}"/>
                    </a:ext>
                  </a:extLst>
                </p:cNvPr>
                <p:cNvSpPr/>
                <p:nvPr/>
              </p:nvSpPr>
              <p:spPr>
                <a:xfrm rot="20383941">
                  <a:off x="3746411" y="3293760"/>
                  <a:ext cx="94791" cy="533634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18" name="正方形/長方形 37">
                  <a:extLst>
                    <a:ext uri="{FF2B5EF4-FFF2-40B4-BE49-F238E27FC236}">
                      <a16:creationId xmlns:a16="http://schemas.microsoft.com/office/drawing/2014/main" id="{A6A794A0-E09E-4AA2-B857-1B1D7BB6D3EA}"/>
                    </a:ext>
                  </a:extLst>
                </p:cNvPr>
                <p:cNvSpPr/>
                <p:nvPr/>
              </p:nvSpPr>
              <p:spPr>
                <a:xfrm rot="20383941">
                  <a:off x="4545792" y="2997586"/>
                  <a:ext cx="94791" cy="533634"/>
                </a:xfrm>
                <a:prstGeom prst="rect">
                  <a:avLst/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19" name="フリーフォーム 38">
                  <a:extLst>
                    <a:ext uri="{FF2B5EF4-FFF2-40B4-BE49-F238E27FC236}">
                      <a16:creationId xmlns:a16="http://schemas.microsoft.com/office/drawing/2014/main" id="{081B2E6A-83CC-4CDA-9174-CDF06C69C6D1}"/>
                    </a:ext>
                  </a:extLst>
                </p:cNvPr>
                <p:cNvSpPr/>
                <p:nvPr/>
              </p:nvSpPr>
              <p:spPr>
                <a:xfrm>
                  <a:off x="4304573" y="3036498"/>
                  <a:ext cx="319177" cy="483079"/>
                </a:xfrm>
                <a:custGeom>
                  <a:avLst/>
                  <a:gdLst>
                    <a:gd name="connsiteX0" fmla="*/ 0 w 319177"/>
                    <a:gd name="connsiteY0" fmla="*/ 51758 h 483079"/>
                    <a:gd name="connsiteX1" fmla="*/ 138023 w 319177"/>
                    <a:gd name="connsiteY1" fmla="*/ 414068 h 483079"/>
                    <a:gd name="connsiteX2" fmla="*/ 319177 w 319177"/>
                    <a:gd name="connsiteY2" fmla="*/ 483079 h 483079"/>
                    <a:gd name="connsiteX3" fmla="*/ 146649 w 319177"/>
                    <a:gd name="connsiteY3" fmla="*/ 0 h 483079"/>
                    <a:gd name="connsiteX4" fmla="*/ 0 w 319177"/>
                    <a:gd name="connsiteY4" fmla="*/ 51758 h 483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177" h="483079">
                      <a:moveTo>
                        <a:pt x="0" y="51758"/>
                      </a:moveTo>
                      <a:lnTo>
                        <a:pt x="138023" y="414068"/>
                      </a:lnTo>
                      <a:lnTo>
                        <a:pt x="319177" y="483079"/>
                      </a:lnTo>
                      <a:lnTo>
                        <a:pt x="146649" y="0"/>
                      </a:lnTo>
                      <a:lnTo>
                        <a:pt x="0" y="51758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0" name="フリーフォーム 39">
                  <a:extLst>
                    <a:ext uri="{FF2B5EF4-FFF2-40B4-BE49-F238E27FC236}">
                      <a16:creationId xmlns:a16="http://schemas.microsoft.com/office/drawing/2014/main" id="{366B883B-920E-4485-A472-9F3C905A1D6E}"/>
                    </a:ext>
                  </a:extLst>
                </p:cNvPr>
                <p:cNvSpPr/>
                <p:nvPr/>
              </p:nvSpPr>
              <p:spPr>
                <a:xfrm>
                  <a:off x="3467811" y="3278039"/>
                  <a:ext cx="362309" cy="543464"/>
                </a:xfrm>
                <a:custGeom>
                  <a:avLst/>
                  <a:gdLst>
                    <a:gd name="connsiteX0" fmla="*/ 0 w 362309"/>
                    <a:gd name="connsiteY0" fmla="*/ 0 h 543464"/>
                    <a:gd name="connsiteX1" fmla="*/ 172528 w 362309"/>
                    <a:gd name="connsiteY1" fmla="*/ 457200 h 543464"/>
                    <a:gd name="connsiteX2" fmla="*/ 362309 w 362309"/>
                    <a:gd name="connsiteY2" fmla="*/ 543464 h 543464"/>
                    <a:gd name="connsiteX3" fmla="*/ 198407 w 362309"/>
                    <a:gd name="connsiteY3" fmla="*/ 51758 h 543464"/>
                    <a:gd name="connsiteX4" fmla="*/ 0 w 362309"/>
                    <a:gd name="connsiteY4" fmla="*/ 0 h 543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2309" h="543464">
                      <a:moveTo>
                        <a:pt x="0" y="0"/>
                      </a:moveTo>
                      <a:lnTo>
                        <a:pt x="172528" y="457200"/>
                      </a:lnTo>
                      <a:lnTo>
                        <a:pt x="362309" y="543464"/>
                      </a:lnTo>
                      <a:lnTo>
                        <a:pt x="198407" y="517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21" name="直方体 40">
                  <a:extLst>
                    <a:ext uri="{FF2B5EF4-FFF2-40B4-BE49-F238E27FC236}">
                      <a16:creationId xmlns:a16="http://schemas.microsoft.com/office/drawing/2014/main" id="{FC59B57F-FA41-4556-8C2D-AAB164E99DDC}"/>
                    </a:ext>
                  </a:extLst>
                </p:cNvPr>
                <p:cNvSpPr/>
                <p:nvPr/>
              </p:nvSpPr>
              <p:spPr>
                <a:xfrm rot="9561888" flipV="1">
                  <a:off x="3317317" y="2547851"/>
                  <a:ext cx="1178113" cy="666471"/>
                </a:xfrm>
                <a:prstGeom prst="cube">
                  <a:avLst>
                    <a:gd name="adj" fmla="val 22747"/>
                  </a:avLst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grpSp>
            <p:nvGrpSpPr>
              <p:cNvPr id="107" name="グループ化 134">
                <a:extLst>
                  <a:ext uri="{FF2B5EF4-FFF2-40B4-BE49-F238E27FC236}">
                    <a16:creationId xmlns:a16="http://schemas.microsoft.com/office/drawing/2014/main" id="{53E945FC-5582-4A36-9FA6-4A6CF35583A4}"/>
                  </a:ext>
                </a:extLst>
              </p:cNvPr>
              <p:cNvGrpSpPr/>
              <p:nvPr/>
            </p:nvGrpSpPr>
            <p:grpSpPr>
              <a:xfrm rot="21418827">
                <a:off x="2725276" y="4808138"/>
                <a:ext cx="811963" cy="582328"/>
                <a:chOff x="7153300" y="2039199"/>
                <a:chExt cx="1247048" cy="948629"/>
              </a:xfrm>
              <a:solidFill>
                <a:srgbClr val="7F7F7F">
                  <a:alpha val="20000"/>
                </a:srgbClr>
              </a:solidFill>
            </p:grpSpPr>
            <p:sp>
              <p:nvSpPr>
                <p:cNvPr id="114" name="直方体 42">
                  <a:extLst>
                    <a:ext uri="{FF2B5EF4-FFF2-40B4-BE49-F238E27FC236}">
                      <a16:creationId xmlns:a16="http://schemas.microsoft.com/office/drawing/2014/main" id="{94D75AEE-BE9A-447F-824B-D111CCE67E65}"/>
                    </a:ext>
                  </a:extLst>
                </p:cNvPr>
                <p:cNvSpPr/>
                <p:nvPr/>
              </p:nvSpPr>
              <p:spPr>
                <a:xfrm rot="9762598" flipV="1">
                  <a:off x="7770741" y="2039199"/>
                  <a:ext cx="629607" cy="948629"/>
                </a:xfrm>
                <a:prstGeom prst="cube">
                  <a:avLst>
                    <a:gd name="adj" fmla="val 22747"/>
                  </a:avLst>
                </a:prstGeom>
                <a:grp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15" name="直方体 43">
                  <a:extLst>
                    <a:ext uri="{FF2B5EF4-FFF2-40B4-BE49-F238E27FC236}">
                      <a16:creationId xmlns:a16="http://schemas.microsoft.com/office/drawing/2014/main" id="{5E2220AE-16FA-44B1-A980-F507B5E7990F}"/>
                    </a:ext>
                  </a:extLst>
                </p:cNvPr>
                <p:cNvSpPr/>
                <p:nvPr/>
              </p:nvSpPr>
              <p:spPr>
                <a:xfrm rot="9762598" flipV="1">
                  <a:off x="7283757" y="2754649"/>
                  <a:ext cx="705070" cy="206938"/>
                </a:xfrm>
                <a:prstGeom prst="cube">
                  <a:avLst>
                    <a:gd name="adj" fmla="val 57005"/>
                  </a:avLst>
                </a:prstGeom>
                <a:solidFill>
                  <a:srgbClr val="000000">
                    <a:alpha val="14902"/>
                  </a:srgb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  <p:sp>
              <p:nvSpPr>
                <p:cNvPr id="116" name="直方体 44">
                  <a:extLst>
                    <a:ext uri="{FF2B5EF4-FFF2-40B4-BE49-F238E27FC236}">
                      <a16:creationId xmlns:a16="http://schemas.microsoft.com/office/drawing/2014/main" id="{D4043880-EB77-4F20-8145-DFC2F4B8A409}"/>
                    </a:ext>
                  </a:extLst>
                </p:cNvPr>
                <p:cNvSpPr/>
                <p:nvPr/>
              </p:nvSpPr>
              <p:spPr>
                <a:xfrm rot="9762598" flipV="1">
                  <a:off x="7153300" y="2403079"/>
                  <a:ext cx="705070" cy="206938"/>
                </a:xfrm>
                <a:prstGeom prst="cube">
                  <a:avLst>
                    <a:gd name="adj" fmla="val 57005"/>
                  </a:avLst>
                </a:prstGeom>
                <a:solidFill>
                  <a:srgbClr val="000000">
                    <a:alpha val="14902"/>
                  </a:srgb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メイリオ" pitchFamily="50" charset="-128"/>
                    <a:ea typeface="メイリオ" pitchFamily="50" charset="-128"/>
                    <a:cs typeface="メイリオ" pitchFamily="50" charset="-128"/>
                  </a:endParaRPr>
                </a:p>
              </p:txBody>
            </p:sp>
          </p:grpSp>
          <p:sp>
            <p:nvSpPr>
              <p:cNvPr id="108" name="テキスト ボックス 125">
                <a:extLst>
                  <a:ext uri="{FF2B5EF4-FFF2-40B4-BE49-F238E27FC236}">
                    <a16:creationId xmlns:a16="http://schemas.microsoft.com/office/drawing/2014/main" id="{4B218EE1-4977-4531-8733-443A8617BF58}"/>
                  </a:ext>
                </a:extLst>
              </p:cNvPr>
              <p:cNvSpPr txBox="1"/>
              <p:nvPr/>
            </p:nvSpPr>
            <p:spPr>
              <a:xfrm>
                <a:off x="3365708" y="5570025"/>
                <a:ext cx="846252" cy="30724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ea typeface="メイリオ" pitchFamily="50" charset="-128"/>
                    <a:cs typeface="メイリオ" pitchFamily="50" charset="-128"/>
                  </a:rPr>
                  <a:t>Grasp #2</a:t>
                </a:r>
                <a:endParaRPr lang="ja-JP" altLang="en-US" sz="1400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09" name="テキスト ボックス 126">
                <a:extLst>
                  <a:ext uri="{FF2B5EF4-FFF2-40B4-BE49-F238E27FC236}">
                    <a16:creationId xmlns:a16="http://schemas.microsoft.com/office/drawing/2014/main" id="{9E8FEC3D-948F-4820-9386-0469D3986874}"/>
                  </a:ext>
                </a:extLst>
              </p:cNvPr>
              <p:cNvSpPr txBox="1"/>
              <p:nvPr/>
            </p:nvSpPr>
            <p:spPr>
              <a:xfrm>
                <a:off x="323528" y="4725144"/>
                <a:ext cx="900778" cy="32677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>
                <a:noAutofit/>
              </a:bodyPr>
              <a:lstStyle/>
              <a:p>
                <a:pPr algn="ctr"/>
                <a:r>
                  <a:rPr lang="en-US" altLang="ja-JP" sz="1400" dirty="0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ea typeface="メイリオ" pitchFamily="50" charset="-128"/>
                    <a:cs typeface="メイリオ" pitchFamily="50" charset="-128"/>
                  </a:rPr>
                  <a:t>Grasp #1 </a:t>
                </a:r>
                <a:endParaRPr lang="ja-JP" altLang="en-US" sz="1400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ea typeface="メイリオ" pitchFamily="50" charset="-128"/>
                  <a:cs typeface="メイリオ" pitchFamily="50" charset="-128"/>
                </a:endParaRPr>
              </a:p>
            </p:txBody>
          </p:sp>
          <p:sp>
            <p:nvSpPr>
              <p:cNvPr id="110" name="テキスト ボックス 1">
                <a:extLst>
                  <a:ext uri="{FF2B5EF4-FFF2-40B4-BE49-F238E27FC236}">
                    <a16:creationId xmlns:a16="http://schemas.microsoft.com/office/drawing/2014/main" id="{450997C7-49E4-4D79-9C9C-8FB768262367}"/>
                  </a:ext>
                </a:extLst>
              </p:cNvPr>
              <p:cNvSpPr txBox="1"/>
              <p:nvPr/>
            </p:nvSpPr>
            <p:spPr>
              <a:xfrm>
                <a:off x="358571" y="4197689"/>
                <a:ext cx="900778" cy="336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200" b="1" dirty="0">
                    <a:latin typeface="Swis721 LtCn BT" panose="020B04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P3 </a:t>
                </a:r>
                <a:r>
                  <a:rPr lang="en-US" sz="1200" dirty="0">
                    <a:latin typeface="Swis721 LtCn BT" panose="020B0406020202030204" pitchFamily="34" charset="0"/>
                  </a:rPr>
                  <a:t>(X,Y,Z)</a:t>
                </a:r>
              </a:p>
            </p:txBody>
          </p:sp>
          <p:sp>
            <p:nvSpPr>
              <p:cNvPr id="111" name="テキスト ボックス 121">
                <a:extLst>
                  <a:ext uri="{FF2B5EF4-FFF2-40B4-BE49-F238E27FC236}">
                    <a16:creationId xmlns:a16="http://schemas.microsoft.com/office/drawing/2014/main" id="{CA2359FF-AC1B-4E4E-89DB-C2ADB8C92E25}"/>
                  </a:ext>
                </a:extLst>
              </p:cNvPr>
              <p:cNvSpPr txBox="1"/>
              <p:nvPr/>
            </p:nvSpPr>
            <p:spPr>
              <a:xfrm>
                <a:off x="559038" y="5228436"/>
                <a:ext cx="900778" cy="336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200" b="1" dirty="0">
                    <a:latin typeface="Swis721 LtCn BT" panose="020B04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P4 </a:t>
                </a:r>
                <a:r>
                  <a:rPr lang="en-US" sz="1200" dirty="0">
                    <a:latin typeface="Swis721 LtCn BT" panose="020B0406020202030204" pitchFamily="34" charset="0"/>
                  </a:rPr>
                  <a:t>(X,Y,Z)</a:t>
                </a:r>
              </a:p>
            </p:txBody>
          </p:sp>
          <p:sp>
            <p:nvSpPr>
              <p:cNvPr id="112" name="テキスト ボックス 122">
                <a:extLst>
                  <a:ext uri="{FF2B5EF4-FFF2-40B4-BE49-F238E27FC236}">
                    <a16:creationId xmlns:a16="http://schemas.microsoft.com/office/drawing/2014/main" id="{66789059-ED61-4CD8-A7F4-8428CEE892D5}"/>
                  </a:ext>
                </a:extLst>
              </p:cNvPr>
              <p:cNvSpPr txBox="1"/>
              <p:nvPr/>
            </p:nvSpPr>
            <p:spPr>
              <a:xfrm>
                <a:off x="3491880" y="4172373"/>
                <a:ext cx="900778" cy="336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200" b="1" dirty="0">
                    <a:latin typeface="Swis721 LtCn BT" panose="020B04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P3 </a:t>
                </a:r>
                <a:r>
                  <a:rPr lang="en-US" sz="1200" dirty="0">
                    <a:latin typeface="Swis721 LtCn BT" panose="020B0406020202030204" pitchFamily="34" charset="0"/>
                  </a:rPr>
                  <a:t>(X,Y,Z)</a:t>
                </a:r>
              </a:p>
            </p:txBody>
          </p:sp>
          <p:sp>
            <p:nvSpPr>
              <p:cNvPr id="113" name="テキスト ボックス 123">
                <a:extLst>
                  <a:ext uri="{FF2B5EF4-FFF2-40B4-BE49-F238E27FC236}">
                    <a16:creationId xmlns:a16="http://schemas.microsoft.com/office/drawing/2014/main" id="{42B9F386-AA19-453D-8C72-B2857168F824}"/>
                  </a:ext>
                </a:extLst>
              </p:cNvPr>
              <p:cNvSpPr txBox="1"/>
              <p:nvPr/>
            </p:nvSpPr>
            <p:spPr>
              <a:xfrm>
                <a:off x="2339752" y="4604421"/>
                <a:ext cx="900778" cy="3367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:r>
                  <a:rPr lang="en-US" sz="1200" b="1" dirty="0">
                    <a:latin typeface="Swis721 LtCn BT" panose="020B0406020202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P4 </a:t>
                </a:r>
                <a:r>
                  <a:rPr lang="en-US" sz="1200" dirty="0">
                    <a:latin typeface="Swis721 LtCn BT" panose="020B0406020202030204" pitchFamily="34" charset="0"/>
                  </a:rPr>
                  <a:t>(X,Y,Z)</a:t>
                </a:r>
              </a:p>
            </p:txBody>
          </p:sp>
        </p:grpSp>
        <p:sp>
          <p:nvSpPr>
            <p:cNvPr id="92" name="テキスト ボックス 134">
              <a:extLst>
                <a:ext uri="{FF2B5EF4-FFF2-40B4-BE49-F238E27FC236}">
                  <a16:creationId xmlns:a16="http://schemas.microsoft.com/office/drawing/2014/main" id="{C6A8E617-93DB-4941-96A0-9B8CF8C0E212}"/>
                </a:ext>
              </a:extLst>
            </p:cNvPr>
            <p:cNvSpPr txBox="1"/>
            <p:nvPr/>
          </p:nvSpPr>
          <p:spPr>
            <a:xfrm>
              <a:off x="2007368" y="5949280"/>
              <a:ext cx="2420616" cy="287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b="1" dirty="0">
                  <a:latin typeface="Swis721 LtCn BT" panose="020B04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multiple grasping can be taught</a:t>
              </a:r>
              <a:endParaRPr lang="en-US" sz="1200" dirty="0">
                <a:latin typeface="Swis721 LtCn BT" panose="020B04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29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FE944-B3D6-48DF-B562-D635D46C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7206" y="2755334"/>
            <a:ext cx="1205521" cy="1504030"/>
          </a:xfrm>
          <a:prstGeom prst="rect">
            <a:avLst/>
          </a:prstGeom>
        </p:spPr>
      </p:pic>
      <p:sp>
        <p:nvSpPr>
          <p:cNvPr id="6" name="正方形/長方形 55">
            <a:extLst>
              <a:ext uri="{FF2B5EF4-FFF2-40B4-BE49-F238E27FC236}">
                <a16:creationId xmlns:a16="http://schemas.microsoft.com/office/drawing/2014/main" id="{F77586DF-84CA-4720-AA58-0099161F03A6}"/>
              </a:ext>
            </a:extLst>
          </p:cNvPr>
          <p:cNvSpPr/>
          <p:nvPr/>
        </p:nvSpPr>
        <p:spPr>
          <a:xfrm>
            <a:off x="4731570" y="4396719"/>
            <a:ext cx="1953882" cy="252161"/>
          </a:xfrm>
          <a:prstGeom prst="rect">
            <a:avLst/>
          </a:prstGeom>
          <a:noFill/>
        </p:spPr>
        <p:txBody>
          <a:bodyPr wrap="square" lIns="41041" tIns="41041" rIns="41041" bIns="41041" anchor="ctr" anchorCtr="1">
            <a:spAutoFit/>
          </a:bodyPr>
          <a:lstStyle/>
          <a:p>
            <a:pPr algn="ctr" defTabSz="1217889">
              <a:defRPr/>
            </a:pPr>
            <a:r>
              <a:rPr lang="en-US" altLang="ja-JP" sz="1100" b="1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ea typeface="ＭＳ Ｐゴシック"/>
                <a:cs typeface="Arial" pitchFamily="34" charset="0"/>
              </a:rPr>
              <a:t>DX200 or YRC1000</a:t>
            </a:r>
          </a:p>
        </p:txBody>
      </p:sp>
      <p:cxnSp>
        <p:nvCxnSpPr>
          <p:cNvPr id="7" name="直線コネクタ 152">
            <a:extLst>
              <a:ext uri="{FF2B5EF4-FFF2-40B4-BE49-F238E27FC236}">
                <a16:creationId xmlns:a16="http://schemas.microsoft.com/office/drawing/2014/main" id="{845FD016-943D-4122-A953-A5FD0D0919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666343" y="3874708"/>
            <a:ext cx="3345057" cy="3306"/>
          </a:xfrm>
          <a:prstGeom prst="line">
            <a:avLst/>
          </a:prstGeom>
          <a:noFill/>
          <a:ln w="22225" algn="ctr">
            <a:solidFill>
              <a:sysClr val="window" lastClr="FFFFFF">
                <a:lumMod val="50000"/>
              </a:sysClr>
            </a:solidFill>
            <a:round/>
            <a:headEnd/>
            <a:tailEnd/>
          </a:ln>
        </p:spPr>
      </p:cxnSp>
      <p:cxnSp>
        <p:nvCxnSpPr>
          <p:cNvPr id="8" name="直線コネクタ 94">
            <a:extLst>
              <a:ext uri="{FF2B5EF4-FFF2-40B4-BE49-F238E27FC236}">
                <a16:creationId xmlns:a16="http://schemas.microsoft.com/office/drawing/2014/main" id="{7DF1C225-1B59-45C9-ACF4-5BDCAC3EA1E5}"/>
              </a:ext>
            </a:extLst>
          </p:cNvPr>
          <p:cNvCxnSpPr/>
          <p:nvPr/>
        </p:nvCxnSpPr>
        <p:spPr>
          <a:xfrm flipH="1">
            <a:off x="2157923" y="1687729"/>
            <a:ext cx="3025671" cy="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直線コネクタ 95">
            <a:extLst>
              <a:ext uri="{FF2B5EF4-FFF2-40B4-BE49-F238E27FC236}">
                <a16:creationId xmlns:a16="http://schemas.microsoft.com/office/drawing/2014/main" id="{AC6251C0-8A86-4F4E-9D96-3DEE630BE6A4}"/>
              </a:ext>
            </a:extLst>
          </p:cNvPr>
          <p:cNvCxnSpPr>
            <a:cxnSpLocks/>
          </p:cNvCxnSpPr>
          <p:nvPr/>
        </p:nvCxnSpPr>
        <p:spPr>
          <a:xfrm flipH="1" flipV="1">
            <a:off x="5416905" y="2192269"/>
            <a:ext cx="5614" cy="1115862"/>
          </a:xfrm>
          <a:prstGeom prst="line">
            <a:avLst/>
          </a:prstGeom>
          <a:noFill/>
          <a:ln w="15875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/>
        </p:spPr>
      </p:cxnSp>
      <p:sp>
        <p:nvSpPr>
          <p:cNvPr id="10" name="テキスト ボックス 116">
            <a:extLst>
              <a:ext uri="{FF2B5EF4-FFF2-40B4-BE49-F238E27FC236}">
                <a16:creationId xmlns:a16="http://schemas.microsoft.com/office/drawing/2014/main" id="{192BB06A-C879-437B-AC28-F4CD544A6E02}"/>
              </a:ext>
            </a:extLst>
          </p:cNvPr>
          <p:cNvSpPr txBox="1"/>
          <p:nvPr/>
        </p:nvSpPr>
        <p:spPr>
          <a:xfrm>
            <a:off x="2620176" y="4339741"/>
            <a:ext cx="1951824" cy="5884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HP Simplified" panose="020B0604020204020204" pitchFamily="34" charset="0"/>
                <a:cs typeface="Arial" panose="020B0604020202020204" pitchFamily="34" charset="0"/>
              </a:rPr>
              <a:t>Robot</a:t>
            </a:r>
          </a:p>
        </p:txBody>
      </p:sp>
      <p:grpSp>
        <p:nvGrpSpPr>
          <p:cNvPr id="11" name="グループ化 8">
            <a:extLst>
              <a:ext uri="{FF2B5EF4-FFF2-40B4-BE49-F238E27FC236}">
                <a16:creationId xmlns:a16="http://schemas.microsoft.com/office/drawing/2014/main" id="{E6ED1F09-4454-479D-9189-4BB2DFFDEC5C}"/>
              </a:ext>
            </a:extLst>
          </p:cNvPr>
          <p:cNvGrpSpPr/>
          <p:nvPr/>
        </p:nvGrpSpPr>
        <p:grpSpPr>
          <a:xfrm>
            <a:off x="976783" y="674947"/>
            <a:ext cx="7481417" cy="2107238"/>
            <a:chOff x="4175274" y="840904"/>
            <a:chExt cx="3559912" cy="1670998"/>
          </a:xfrm>
        </p:grpSpPr>
        <p:sp>
          <p:nvSpPr>
            <p:cNvPr id="12" name="テキスト ボックス 100">
              <a:extLst>
                <a:ext uri="{FF2B5EF4-FFF2-40B4-BE49-F238E27FC236}">
                  <a16:creationId xmlns:a16="http://schemas.microsoft.com/office/drawing/2014/main" id="{60D3C9B4-170E-434F-8297-356A8C12D8CE}"/>
                </a:ext>
              </a:extLst>
            </p:cNvPr>
            <p:cNvSpPr txBox="1"/>
            <p:nvPr/>
          </p:nvSpPr>
          <p:spPr>
            <a:xfrm>
              <a:off x="6585171" y="1105188"/>
              <a:ext cx="622340" cy="65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7889"/>
              <a:r>
                <a:rPr lang="en-US" sz="1200" b="1" dirty="0">
                  <a:solidFill>
                    <a:srgbClr val="00B050"/>
                  </a:solidFill>
                  <a:latin typeface="HP Simplified" panose="020B0604020204020204" pitchFamily="34" charset="0"/>
                </a:rPr>
                <a:t>PC, Interface Software, Recognition Software</a:t>
              </a:r>
            </a:p>
          </p:txBody>
        </p:sp>
        <p:sp>
          <p:nvSpPr>
            <p:cNvPr id="13" name="角丸四角形 3">
              <a:extLst>
                <a:ext uri="{FF2B5EF4-FFF2-40B4-BE49-F238E27FC236}">
                  <a16:creationId xmlns:a16="http://schemas.microsoft.com/office/drawing/2014/main" id="{D66B2E41-0014-46A1-9A8E-6D631CB7A618}"/>
                </a:ext>
              </a:extLst>
            </p:cNvPr>
            <p:cNvSpPr/>
            <p:nvPr/>
          </p:nvSpPr>
          <p:spPr bwMode="auto">
            <a:xfrm>
              <a:off x="4175274" y="840904"/>
              <a:ext cx="3559912" cy="1670998"/>
            </a:xfrm>
            <a:prstGeom prst="roundRect">
              <a:avLst>
                <a:gd name="adj" fmla="val 7313"/>
              </a:avLst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pic>
        <p:nvPicPr>
          <p:cNvPr id="14" name="Picture 2" descr="C:\Users\036481\Desktop\20150403\01_skeleton.png">
            <a:extLst>
              <a:ext uri="{FF2B5EF4-FFF2-40B4-BE49-F238E27FC236}">
                <a16:creationId xmlns:a16="http://schemas.microsoft.com/office/drawing/2014/main" id="{A2370C7D-FBF2-4433-B13A-802AD7E3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148" y="1311949"/>
            <a:ext cx="1351548" cy="108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Users\c16015\AppData\Local\Microsoft\Windows\Temporary Internet Files\Content.IE5\2DDMOUY5\Chrisdesign-CD-DVD[1].png">
            <a:extLst>
              <a:ext uri="{FF2B5EF4-FFF2-40B4-BE49-F238E27FC236}">
                <a16:creationId xmlns:a16="http://schemas.microsoft.com/office/drawing/2014/main" id="{43A95B84-918F-4A90-8063-525E8C8C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436" y="1672955"/>
            <a:ext cx="497824" cy="4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カギ線コネクタ 93">
            <a:extLst>
              <a:ext uri="{FF2B5EF4-FFF2-40B4-BE49-F238E27FC236}">
                <a16:creationId xmlns:a16="http://schemas.microsoft.com/office/drawing/2014/main" id="{26611937-5367-4951-AED4-404D65F26962}"/>
              </a:ext>
            </a:extLst>
          </p:cNvPr>
          <p:cNvCxnSpPr>
            <a:stCxn id="21" idx="1"/>
          </p:cNvCxnSpPr>
          <p:nvPr/>
        </p:nvCxnSpPr>
        <p:spPr>
          <a:xfrm rot="10800000">
            <a:off x="2120251" y="1866767"/>
            <a:ext cx="1210094" cy="225094"/>
          </a:xfrm>
          <a:prstGeom prst="bentConnector3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" name="テキスト ボックス 97">
            <a:extLst>
              <a:ext uri="{FF2B5EF4-FFF2-40B4-BE49-F238E27FC236}">
                <a16:creationId xmlns:a16="http://schemas.microsoft.com/office/drawing/2014/main" id="{07198887-9A7D-42D5-B218-7930B4EDABB7}"/>
              </a:ext>
            </a:extLst>
          </p:cNvPr>
          <p:cNvSpPr txBox="1"/>
          <p:nvPr/>
        </p:nvSpPr>
        <p:spPr>
          <a:xfrm>
            <a:off x="3295557" y="2421581"/>
            <a:ext cx="1630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889"/>
            <a:r>
              <a:rPr lang="en-US" sz="1400" b="1" dirty="0">
                <a:solidFill>
                  <a:srgbClr val="00B050"/>
                </a:solidFill>
                <a:latin typeface="HP Simplified" panose="020B0604020204020204" pitchFamily="34" charset="0"/>
                <a:ea typeface="Malgun Gothic" panose="020B0503020000020004" pitchFamily="34" charset="-127"/>
              </a:rPr>
              <a:t>Power Supply</a:t>
            </a:r>
          </a:p>
        </p:txBody>
      </p:sp>
      <p:sp>
        <p:nvSpPr>
          <p:cNvPr id="18" name="テキスト ボックス 98">
            <a:extLst>
              <a:ext uri="{FF2B5EF4-FFF2-40B4-BE49-F238E27FC236}">
                <a16:creationId xmlns:a16="http://schemas.microsoft.com/office/drawing/2014/main" id="{5A4C0B12-B42D-4AA6-9530-201975B0EEB7}"/>
              </a:ext>
            </a:extLst>
          </p:cNvPr>
          <p:cNvSpPr txBox="1"/>
          <p:nvPr/>
        </p:nvSpPr>
        <p:spPr>
          <a:xfrm>
            <a:off x="2732952" y="1371556"/>
            <a:ext cx="173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889"/>
            <a:r>
              <a:rPr lang="en-US" sz="1400" b="1" dirty="0">
                <a:solidFill>
                  <a:srgbClr val="00B050"/>
                </a:solidFill>
                <a:latin typeface="HP Simplified" panose="020B0604020204020204" pitchFamily="34" charset="0"/>
                <a:ea typeface="Malgun Gothic" panose="020B0503020000020004" pitchFamily="34" charset="-127"/>
              </a:rPr>
              <a:t>Ethernet Cables</a:t>
            </a:r>
          </a:p>
        </p:txBody>
      </p:sp>
      <p:sp>
        <p:nvSpPr>
          <p:cNvPr id="19" name="テキスト ボックス 101">
            <a:extLst>
              <a:ext uri="{FF2B5EF4-FFF2-40B4-BE49-F238E27FC236}">
                <a16:creationId xmlns:a16="http://schemas.microsoft.com/office/drawing/2014/main" id="{AE0653AD-DB9D-4152-851A-83D0F04CCFFE}"/>
              </a:ext>
            </a:extLst>
          </p:cNvPr>
          <p:cNvSpPr txBox="1"/>
          <p:nvPr/>
        </p:nvSpPr>
        <p:spPr>
          <a:xfrm>
            <a:off x="2289578" y="2277870"/>
            <a:ext cx="133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889"/>
            <a:r>
              <a:rPr lang="en-US" sz="1400" b="1" dirty="0">
                <a:solidFill>
                  <a:srgbClr val="00B050"/>
                </a:solidFill>
                <a:latin typeface="HP Simplified" panose="020B0604020204020204" pitchFamily="34" charset="0"/>
                <a:ea typeface="Malgun Gothic" panose="020B0503020000020004" pitchFamily="34" charset="-127"/>
              </a:rPr>
              <a:t>DC cable</a:t>
            </a:r>
          </a:p>
        </p:txBody>
      </p:sp>
      <p:sp>
        <p:nvSpPr>
          <p:cNvPr id="20" name="テキスト ボックス 102">
            <a:extLst>
              <a:ext uri="{FF2B5EF4-FFF2-40B4-BE49-F238E27FC236}">
                <a16:creationId xmlns:a16="http://schemas.microsoft.com/office/drawing/2014/main" id="{7725FA78-B0A1-4029-8730-458876F2AFBD}"/>
              </a:ext>
            </a:extLst>
          </p:cNvPr>
          <p:cNvSpPr txBox="1"/>
          <p:nvPr/>
        </p:nvSpPr>
        <p:spPr>
          <a:xfrm>
            <a:off x="904775" y="2474404"/>
            <a:ext cx="1574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889"/>
            <a:r>
              <a:rPr lang="en-US" sz="1400" b="1" dirty="0">
                <a:solidFill>
                  <a:srgbClr val="00B050"/>
                </a:solidFill>
                <a:latin typeface="HP Simplified" panose="020B0604020204020204" pitchFamily="34" charset="0"/>
                <a:ea typeface="Malgun Gothic" panose="020B0503020000020004" pitchFamily="34" charset="-127"/>
              </a:rPr>
              <a:t>Vision Head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AB2AD186-055E-4800-9035-B7E2D28CA2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3000" contrast="42000"/>
          </a:blip>
          <a:srcRect/>
          <a:stretch>
            <a:fillRect/>
          </a:stretch>
        </p:blipFill>
        <p:spPr bwMode="auto">
          <a:xfrm rot="349751">
            <a:off x="3327526" y="1804705"/>
            <a:ext cx="1090495" cy="68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8CE043-95FA-40A0-B71D-81ACE77982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18" y="1170817"/>
            <a:ext cx="1024932" cy="1505186"/>
          </a:xfrm>
          <a:prstGeom prst="rect">
            <a:avLst/>
          </a:prstGeom>
        </p:spPr>
      </p:pic>
      <p:pic>
        <p:nvPicPr>
          <p:cNvPr id="23" name="図 75" descr="GUI.png">
            <a:extLst>
              <a:ext uri="{FF2B5EF4-FFF2-40B4-BE49-F238E27FC236}">
                <a16:creationId xmlns:a16="http://schemas.microsoft.com/office/drawing/2014/main" id="{ABBE712B-C3D9-43B9-A755-496B3DFB110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6274" y="804277"/>
            <a:ext cx="890173" cy="7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https://www.robots.com/images/DX200%20Controller.jpg">
            <a:extLst>
              <a:ext uri="{FF2B5EF4-FFF2-40B4-BE49-F238E27FC236}">
                <a16:creationId xmlns:a16="http://schemas.microsoft.com/office/drawing/2014/main" id="{484AD767-DAA1-48EA-B8AC-38A2CFA1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16" y="3118754"/>
            <a:ext cx="1179900" cy="10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sm_YRC1000_PROTOTYPE_X7A7538_b47dc5362f.png">
            <a:extLst>
              <a:ext uri="{FF2B5EF4-FFF2-40B4-BE49-F238E27FC236}">
                <a16:creationId xmlns:a16="http://schemas.microsoft.com/office/drawing/2014/main" id="{92EC511C-1ADB-43E6-AF7F-DA07AD9A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747" y="3614768"/>
            <a:ext cx="1125389" cy="10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31CED0-821B-4C25-A6E1-959E99F669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" y="3433284"/>
            <a:ext cx="1546840" cy="684061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0F458-C83E-4993-8A66-81816973C626}"/>
              </a:ext>
            </a:extLst>
          </p:cNvPr>
          <p:cNvCxnSpPr/>
          <p:nvPr/>
        </p:nvCxnSpPr>
        <p:spPr>
          <a:xfrm flipH="1">
            <a:off x="685800" y="2277870"/>
            <a:ext cx="684613" cy="137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1544BA-4694-408A-B97C-CF1AD7491361}"/>
              </a:ext>
            </a:extLst>
          </p:cNvPr>
          <p:cNvCxnSpPr/>
          <p:nvPr/>
        </p:nvCxnSpPr>
        <p:spPr>
          <a:xfrm flipH="1">
            <a:off x="1202858" y="2277870"/>
            <a:ext cx="467127" cy="159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E27AB3-F494-4188-A54E-5BBF4DCB6A93}"/>
              </a:ext>
            </a:extLst>
          </p:cNvPr>
          <p:cNvCxnSpPr/>
          <p:nvPr/>
        </p:nvCxnSpPr>
        <p:spPr>
          <a:xfrm flipH="1">
            <a:off x="1332426" y="2309314"/>
            <a:ext cx="104439" cy="1243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333F3A-A0C7-4EDC-967C-FFFF05ECEBD8}"/>
              </a:ext>
            </a:extLst>
          </p:cNvPr>
          <p:cNvCxnSpPr/>
          <p:nvPr/>
        </p:nvCxnSpPr>
        <p:spPr>
          <a:xfrm>
            <a:off x="1689547" y="2277870"/>
            <a:ext cx="104803" cy="137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Software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5" name="グループ化 82">
            <a:extLst>
              <a:ext uri="{FF2B5EF4-FFF2-40B4-BE49-F238E27FC236}">
                <a16:creationId xmlns:a16="http://schemas.microsoft.com/office/drawing/2014/main" id="{CFB3139E-254D-47BA-BB5B-468A17B5C653}"/>
              </a:ext>
            </a:extLst>
          </p:cNvPr>
          <p:cNvGrpSpPr/>
          <p:nvPr/>
        </p:nvGrpSpPr>
        <p:grpSpPr>
          <a:xfrm>
            <a:off x="2768654" y="880849"/>
            <a:ext cx="4451573" cy="925230"/>
            <a:chOff x="2771800" y="880849"/>
            <a:chExt cx="5935430" cy="1233640"/>
          </a:xfrm>
        </p:grpSpPr>
        <p:sp>
          <p:nvSpPr>
            <p:cNvPr id="6" name="正方形/長方形 75">
              <a:extLst>
                <a:ext uri="{FF2B5EF4-FFF2-40B4-BE49-F238E27FC236}">
                  <a16:creationId xmlns:a16="http://schemas.microsoft.com/office/drawing/2014/main" id="{F39D70FE-EAD0-4AB2-B2D0-EC9506B3F6DB}"/>
                </a:ext>
              </a:extLst>
            </p:cNvPr>
            <p:cNvSpPr/>
            <p:nvPr/>
          </p:nvSpPr>
          <p:spPr bwMode="auto">
            <a:xfrm>
              <a:off x="2771800" y="880849"/>
              <a:ext cx="1970480" cy="12336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7" name="テキスト ボックス 287">
              <a:extLst>
                <a:ext uri="{FF2B5EF4-FFF2-40B4-BE49-F238E27FC236}">
                  <a16:creationId xmlns:a16="http://schemas.microsoft.com/office/drawing/2014/main" id="{CED0952E-A5E2-4F88-ACBB-B4C4578E5DC7}"/>
                </a:ext>
              </a:extLst>
            </p:cNvPr>
            <p:cNvSpPr txBox="1"/>
            <p:nvPr/>
          </p:nvSpPr>
          <p:spPr>
            <a:xfrm>
              <a:off x="2836084" y="1001784"/>
              <a:ext cx="190298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Consecutive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Recognition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option 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42245F97-BF68-4F63-98EE-A077D9F0F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790" y="880849"/>
              <a:ext cx="3960440" cy="123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グループ化 83">
            <a:extLst>
              <a:ext uri="{FF2B5EF4-FFF2-40B4-BE49-F238E27FC236}">
                <a16:creationId xmlns:a16="http://schemas.microsoft.com/office/drawing/2014/main" id="{46684E87-6D23-4296-BDE9-310EE70E804A}"/>
              </a:ext>
            </a:extLst>
          </p:cNvPr>
          <p:cNvGrpSpPr/>
          <p:nvPr/>
        </p:nvGrpSpPr>
        <p:grpSpPr>
          <a:xfrm>
            <a:off x="2768654" y="1806079"/>
            <a:ext cx="4431938" cy="931877"/>
            <a:chOff x="2771800" y="2114489"/>
            <a:chExt cx="5909251" cy="1242503"/>
          </a:xfrm>
        </p:grpSpPr>
        <p:sp>
          <p:nvSpPr>
            <p:cNvPr id="10" name="正方形/長方形 301">
              <a:extLst>
                <a:ext uri="{FF2B5EF4-FFF2-40B4-BE49-F238E27FC236}">
                  <a16:creationId xmlns:a16="http://schemas.microsoft.com/office/drawing/2014/main" id="{48E1CEBB-4F0E-4D87-A331-973354CA251D}"/>
                </a:ext>
              </a:extLst>
            </p:cNvPr>
            <p:cNvSpPr/>
            <p:nvPr/>
          </p:nvSpPr>
          <p:spPr bwMode="auto">
            <a:xfrm>
              <a:off x="2771800" y="2123352"/>
              <a:ext cx="1970480" cy="12336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9D65D256-9E91-420D-82AE-1101CBDC1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98" y="2114489"/>
              <a:ext cx="3934353" cy="117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296">
              <a:extLst>
                <a:ext uri="{FF2B5EF4-FFF2-40B4-BE49-F238E27FC236}">
                  <a16:creationId xmlns:a16="http://schemas.microsoft.com/office/drawing/2014/main" id="{A0C4C371-5DE6-4AEA-8F5F-631A7FE5B513}"/>
                </a:ext>
              </a:extLst>
            </p:cNvPr>
            <p:cNvSpPr txBox="1"/>
            <p:nvPr/>
          </p:nvSpPr>
          <p:spPr>
            <a:xfrm>
              <a:off x="2836084" y="2119384"/>
              <a:ext cx="18720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Multi-Bin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Recognition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option</a:t>
              </a:r>
            </a:p>
          </p:txBody>
        </p:sp>
      </p:grpSp>
      <p:grpSp>
        <p:nvGrpSpPr>
          <p:cNvPr id="13" name="グループ化 84">
            <a:extLst>
              <a:ext uri="{FF2B5EF4-FFF2-40B4-BE49-F238E27FC236}">
                <a16:creationId xmlns:a16="http://schemas.microsoft.com/office/drawing/2014/main" id="{02587498-6712-41CF-AA3E-609A6F2BCE1A}"/>
              </a:ext>
            </a:extLst>
          </p:cNvPr>
          <p:cNvGrpSpPr/>
          <p:nvPr/>
        </p:nvGrpSpPr>
        <p:grpSpPr>
          <a:xfrm>
            <a:off x="2768654" y="2690597"/>
            <a:ext cx="4428623" cy="925230"/>
            <a:chOff x="2771626" y="3635520"/>
            <a:chExt cx="5904830" cy="1233640"/>
          </a:xfrm>
        </p:grpSpPr>
        <p:sp>
          <p:nvSpPr>
            <p:cNvPr id="14" name="正方形/長方形 303">
              <a:extLst>
                <a:ext uri="{FF2B5EF4-FFF2-40B4-BE49-F238E27FC236}">
                  <a16:creationId xmlns:a16="http://schemas.microsoft.com/office/drawing/2014/main" id="{E1872116-FF14-4C8D-8A73-F6FE13A94DB1}"/>
                </a:ext>
              </a:extLst>
            </p:cNvPr>
            <p:cNvSpPr/>
            <p:nvPr/>
          </p:nvSpPr>
          <p:spPr bwMode="auto">
            <a:xfrm>
              <a:off x="2771626" y="3635520"/>
              <a:ext cx="1970480" cy="1233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85BD84B0-E4FB-476E-9425-FE0201822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42280" y="3635520"/>
              <a:ext cx="3934176" cy="117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297">
              <a:extLst>
                <a:ext uri="{FF2B5EF4-FFF2-40B4-BE49-F238E27FC236}">
                  <a16:creationId xmlns:a16="http://schemas.microsoft.com/office/drawing/2014/main" id="{FA562EC7-B0D6-4113-8616-816958696DFA}"/>
                </a:ext>
              </a:extLst>
            </p:cNvPr>
            <p:cNvSpPr txBox="1"/>
            <p:nvPr/>
          </p:nvSpPr>
          <p:spPr>
            <a:xfrm>
              <a:off x="2971753" y="3680259"/>
              <a:ext cx="173619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Partial CAD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Recognition option </a:t>
              </a:r>
            </a:p>
          </p:txBody>
        </p:sp>
      </p:grpSp>
      <p:grpSp>
        <p:nvGrpSpPr>
          <p:cNvPr id="17" name="グループ化 85">
            <a:extLst>
              <a:ext uri="{FF2B5EF4-FFF2-40B4-BE49-F238E27FC236}">
                <a16:creationId xmlns:a16="http://schemas.microsoft.com/office/drawing/2014/main" id="{A77FF10E-D7AA-4E31-A1E8-F445473AAAA7}"/>
              </a:ext>
            </a:extLst>
          </p:cNvPr>
          <p:cNvGrpSpPr/>
          <p:nvPr/>
        </p:nvGrpSpPr>
        <p:grpSpPr>
          <a:xfrm>
            <a:off x="2768654" y="3568468"/>
            <a:ext cx="4426145" cy="925230"/>
            <a:chOff x="2779524" y="5075680"/>
            <a:chExt cx="5901527" cy="1233640"/>
          </a:xfrm>
        </p:grpSpPr>
        <p:sp>
          <p:nvSpPr>
            <p:cNvPr id="18" name="正方形/長方形 302">
              <a:extLst>
                <a:ext uri="{FF2B5EF4-FFF2-40B4-BE49-F238E27FC236}">
                  <a16:creationId xmlns:a16="http://schemas.microsoft.com/office/drawing/2014/main" id="{801A5148-FF38-42D5-8FD2-A36CAAAC702C}"/>
                </a:ext>
              </a:extLst>
            </p:cNvPr>
            <p:cNvSpPr/>
            <p:nvPr/>
          </p:nvSpPr>
          <p:spPr bwMode="auto">
            <a:xfrm>
              <a:off x="2779524" y="5075680"/>
              <a:ext cx="1970480" cy="1233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059870A-2B73-41B5-9242-82BBC818B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790" y="5110883"/>
              <a:ext cx="3934261" cy="118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テキスト ボックス 298">
              <a:extLst>
                <a:ext uri="{FF2B5EF4-FFF2-40B4-BE49-F238E27FC236}">
                  <a16:creationId xmlns:a16="http://schemas.microsoft.com/office/drawing/2014/main" id="{2B0A57E2-BDC1-4139-AF60-EED3C970C5E6}"/>
                </a:ext>
              </a:extLst>
            </p:cNvPr>
            <p:cNvSpPr txBox="1"/>
            <p:nvPr/>
          </p:nvSpPr>
          <p:spPr>
            <a:xfrm>
              <a:off x="2843808" y="5390204"/>
              <a:ext cx="17219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Slider </a:t>
              </a:r>
            </a:p>
            <a:p>
              <a:pPr algn="ctr"/>
              <a:r>
                <a:rPr lang="en-US" sz="1600" b="1" dirty="0">
                  <a:solidFill>
                    <a:schemeClr val="tx2"/>
                  </a:solidFill>
                  <a:latin typeface="HP Simplified" panose="020B0604020204020204" pitchFamily="34" charset="0"/>
                  <a:cs typeface="Arial" panose="020B0604020202020204" pitchFamily="34" charset="0"/>
                </a:rPr>
                <a:t>Option</a:t>
              </a:r>
            </a:p>
          </p:txBody>
        </p:sp>
      </p:grpSp>
      <p:grpSp>
        <p:nvGrpSpPr>
          <p:cNvPr id="21" name="グループ化 79">
            <a:extLst>
              <a:ext uri="{FF2B5EF4-FFF2-40B4-BE49-F238E27FC236}">
                <a16:creationId xmlns:a16="http://schemas.microsoft.com/office/drawing/2014/main" id="{A55BB7E0-5D3F-4552-B5F4-3F89E7EFC0FC}"/>
              </a:ext>
            </a:extLst>
          </p:cNvPr>
          <p:cNvGrpSpPr/>
          <p:nvPr/>
        </p:nvGrpSpPr>
        <p:grpSpPr>
          <a:xfrm>
            <a:off x="839317" y="851167"/>
            <a:ext cx="1782198" cy="1886789"/>
            <a:chOff x="107504" y="880849"/>
            <a:chExt cx="2376264" cy="2476143"/>
          </a:xfrm>
        </p:grpSpPr>
        <p:sp>
          <p:nvSpPr>
            <p:cNvPr id="22" name="角丸四角形 77">
              <a:extLst>
                <a:ext uri="{FF2B5EF4-FFF2-40B4-BE49-F238E27FC236}">
                  <a16:creationId xmlns:a16="http://schemas.microsoft.com/office/drawing/2014/main" id="{D4319A10-D522-49BA-8F17-8C81284EEEF8}"/>
                </a:ext>
              </a:extLst>
            </p:cNvPr>
            <p:cNvSpPr/>
            <p:nvPr/>
          </p:nvSpPr>
          <p:spPr bwMode="auto">
            <a:xfrm>
              <a:off x="107504" y="880849"/>
              <a:ext cx="2376264" cy="2476143"/>
            </a:xfrm>
            <a:prstGeom prst="roundRect">
              <a:avLst>
                <a:gd name="adj" fmla="val 817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テキスト ボックス 73">
              <a:extLst>
                <a:ext uri="{FF2B5EF4-FFF2-40B4-BE49-F238E27FC236}">
                  <a16:creationId xmlns:a16="http://schemas.microsoft.com/office/drawing/2014/main" id="{008B665D-653F-44CD-80F0-5B7EB477CE5E}"/>
                </a:ext>
              </a:extLst>
            </p:cNvPr>
            <p:cNvSpPr txBox="1"/>
            <p:nvPr/>
          </p:nvSpPr>
          <p:spPr>
            <a:xfrm>
              <a:off x="628369" y="1271177"/>
              <a:ext cx="1346295" cy="13681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Need for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higher speed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or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solution for 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kitting</a:t>
              </a:r>
            </a:p>
            <a:p>
              <a:pPr algn="ctr"/>
              <a:endParaRPr lang="en-US" sz="2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グループ化 80">
            <a:extLst>
              <a:ext uri="{FF2B5EF4-FFF2-40B4-BE49-F238E27FC236}">
                <a16:creationId xmlns:a16="http://schemas.microsoft.com/office/drawing/2014/main" id="{7D2464DA-2745-467B-A2F5-3D68D8CA9D67}"/>
              </a:ext>
            </a:extLst>
          </p:cNvPr>
          <p:cNvGrpSpPr/>
          <p:nvPr/>
        </p:nvGrpSpPr>
        <p:grpSpPr>
          <a:xfrm>
            <a:off x="833082" y="2724150"/>
            <a:ext cx="1782198" cy="891677"/>
            <a:chOff x="107504" y="3635520"/>
            <a:chExt cx="2376264" cy="1233640"/>
          </a:xfrm>
        </p:grpSpPr>
        <p:sp>
          <p:nvSpPr>
            <p:cNvPr id="25" name="角丸四角形 78">
              <a:extLst>
                <a:ext uri="{FF2B5EF4-FFF2-40B4-BE49-F238E27FC236}">
                  <a16:creationId xmlns:a16="http://schemas.microsoft.com/office/drawing/2014/main" id="{A1A81099-6CA9-4983-B839-A9CECB652166}"/>
                </a:ext>
              </a:extLst>
            </p:cNvPr>
            <p:cNvSpPr/>
            <p:nvPr/>
          </p:nvSpPr>
          <p:spPr bwMode="auto">
            <a:xfrm>
              <a:off x="107504" y="3635520"/>
              <a:ext cx="2376264" cy="1233640"/>
            </a:xfrm>
            <a:prstGeom prst="roundRect">
              <a:avLst>
                <a:gd name="adj" fmla="val 1089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6" name="テキスト ボックス 299">
              <a:extLst>
                <a:ext uri="{FF2B5EF4-FFF2-40B4-BE49-F238E27FC236}">
                  <a16:creationId xmlns:a16="http://schemas.microsoft.com/office/drawing/2014/main" id="{2F422070-EF50-47BE-99F5-CD06692E5368}"/>
                </a:ext>
              </a:extLst>
            </p:cNvPr>
            <p:cNvSpPr txBox="1"/>
            <p:nvPr/>
          </p:nvSpPr>
          <p:spPr>
            <a:xfrm>
              <a:off x="402760" y="3767037"/>
              <a:ext cx="1792976" cy="81409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Need to handle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huge and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flexible parts</a:t>
              </a:r>
            </a:p>
          </p:txBody>
        </p:sp>
      </p:grpSp>
      <p:grpSp>
        <p:nvGrpSpPr>
          <p:cNvPr id="27" name="グループ化 81">
            <a:extLst>
              <a:ext uri="{FF2B5EF4-FFF2-40B4-BE49-F238E27FC236}">
                <a16:creationId xmlns:a16="http://schemas.microsoft.com/office/drawing/2014/main" id="{31BB1525-E8A5-4DDB-9C89-E55726586843}"/>
              </a:ext>
            </a:extLst>
          </p:cNvPr>
          <p:cNvGrpSpPr/>
          <p:nvPr/>
        </p:nvGrpSpPr>
        <p:grpSpPr>
          <a:xfrm>
            <a:off x="841763" y="3619500"/>
            <a:ext cx="1782198" cy="891677"/>
            <a:chOff x="118433" y="5110883"/>
            <a:chExt cx="2376264" cy="1233640"/>
          </a:xfrm>
        </p:grpSpPr>
        <p:sp>
          <p:nvSpPr>
            <p:cNvPr id="28" name="角丸四角形 305">
              <a:extLst>
                <a:ext uri="{FF2B5EF4-FFF2-40B4-BE49-F238E27FC236}">
                  <a16:creationId xmlns:a16="http://schemas.microsoft.com/office/drawing/2014/main" id="{D73A6C06-A801-4936-B25C-A6710B5D029C}"/>
                </a:ext>
              </a:extLst>
            </p:cNvPr>
            <p:cNvSpPr/>
            <p:nvPr/>
          </p:nvSpPr>
          <p:spPr bwMode="auto">
            <a:xfrm>
              <a:off x="118433" y="5110883"/>
              <a:ext cx="2376264" cy="1233640"/>
            </a:xfrm>
            <a:prstGeom prst="roundRect">
              <a:avLst>
                <a:gd name="adj" fmla="val 1089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9" name="テキスト ボックス 300">
              <a:extLst>
                <a:ext uri="{FF2B5EF4-FFF2-40B4-BE49-F238E27FC236}">
                  <a16:creationId xmlns:a16="http://schemas.microsoft.com/office/drawing/2014/main" id="{315F8459-1717-48C4-B935-E0D3C6BF90C4}"/>
                </a:ext>
              </a:extLst>
            </p:cNvPr>
            <p:cNvSpPr txBox="1"/>
            <p:nvPr/>
          </p:nvSpPr>
          <p:spPr>
            <a:xfrm>
              <a:off x="323528" y="5204047"/>
              <a:ext cx="1944216" cy="74523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Need to cover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wider or deeper</a:t>
              </a:r>
            </a:p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7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Multiple Bin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4B082D95-B516-4499-B1EB-E93AF2899233}"/>
              </a:ext>
            </a:extLst>
          </p:cNvPr>
          <p:cNvSpPr txBox="1"/>
          <p:nvPr/>
        </p:nvSpPr>
        <p:spPr>
          <a:xfrm>
            <a:off x="457200" y="762064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en-US" altLang="ja-JP" sz="1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Multiple bins can be recognized by one scan - shrink the cycle time</a:t>
            </a:r>
          </a:p>
        </p:txBody>
      </p:sp>
      <p:grpSp>
        <p:nvGrpSpPr>
          <p:cNvPr id="6" name="グループ化 226">
            <a:extLst>
              <a:ext uri="{FF2B5EF4-FFF2-40B4-BE49-F238E27FC236}">
                <a16:creationId xmlns:a16="http://schemas.microsoft.com/office/drawing/2014/main" id="{9B992E04-75BA-42E2-B694-B3171C32076A}"/>
              </a:ext>
            </a:extLst>
          </p:cNvPr>
          <p:cNvGrpSpPr/>
          <p:nvPr/>
        </p:nvGrpSpPr>
        <p:grpSpPr>
          <a:xfrm>
            <a:off x="467544" y="1335251"/>
            <a:ext cx="2281520" cy="2545653"/>
            <a:chOff x="467544" y="1335251"/>
            <a:chExt cx="2281520" cy="2545653"/>
          </a:xfrm>
        </p:grpSpPr>
        <p:grpSp>
          <p:nvGrpSpPr>
            <p:cNvPr id="7" name="グループ化 147">
              <a:extLst>
                <a:ext uri="{FF2B5EF4-FFF2-40B4-BE49-F238E27FC236}">
                  <a16:creationId xmlns:a16="http://schemas.microsoft.com/office/drawing/2014/main" id="{3DEB7BD5-50EB-4F75-B881-D6F5B7F41657}"/>
                </a:ext>
              </a:extLst>
            </p:cNvPr>
            <p:cNvGrpSpPr/>
            <p:nvPr/>
          </p:nvGrpSpPr>
          <p:grpSpPr>
            <a:xfrm>
              <a:off x="467544" y="1599384"/>
              <a:ext cx="2281520" cy="2281520"/>
              <a:chOff x="4424808" y="2183658"/>
              <a:chExt cx="3042026" cy="3042026"/>
            </a:xfrm>
          </p:grpSpPr>
          <p:sp>
            <p:nvSpPr>
              <p:cNvPr id="50" name="正方形/長方形 134">
                <a:extLst>
                  <a:ext uri="{FF2B5EF4-FFF2-40B4-BE49-F238E27FC236}">
                    <a16:creationId xmlns:a16="http://schemas.microsoft.com/office/drawing/2014/main" id="{59E274FF-0706-4335-8530-534D5A9E1B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808" y="2183658"/>
                <a:ext cx="3042026" cy="304202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grpSp>
            <p:nvGrpSpPr>
              <p:cNvPr id="51" name="グループ化 48">
                <a:extLst>
                  <a:ext uri="{FF2B5EF4-FFF2-40B4-BE49-F238E27FC236}">
                    <a16:creationId xmlns:a16="http://schemas.microsoft.com/office/drawing/2014/main" id="{3D1320D3-7D32-49CC-9A8D-6C9D370CF4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548047" y="2602639"/>
                <a:ext cx="2798698" cy="2217846"/>
                <a:chOff x="833900" y="592697"/>
                <a:chExt cx="1272138" cy="1008112"/>
              </a:xfrm>
            </p:grpSpPr>
            <p:sp>
              <p:nvSpPr>
                <p:cNvPr id="52" name="正方形/長方形 176">
                  <a:extLst>
                    <a:ext uri="{FF2B5EF4-FFF2-40B4-BE49-F238E27FC236}">
                      <a16:creationId xmlns:a16="http://schemas.microsoft.com/office/drawing/2014/main" id="{3DC8112F-431C-4A27-91B1-A19308579243}"/>
                    </a:ext>
                  </a:extLst>
                </p:cNvPr>
                <p:cNvSpPr/>
                <p:nvPr/>
              </p:nvSpPr>
              <p:spPr>
                <a:xfrm>
                  <a:off x="833900" y="592697"/>
                  <a:ext cx="1272138" cy="100811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3" name="正方形/長方形 177">
                  <a:extLst>
                    <a:ext uri="{FF2B5EF4-FFF2-40B4-BE49-F238E27FC236}">
                      <a16:creationId xmlns:a16="http://schemas.microsoft.com/office/drawing/2014/main" id="{146F8290-6786-48BC-A9B7-83AACF3C6895}"/>
                    </a:ext>
                  </a:extLst>
                </p:cNvPr>
                <p:cNvSpPr/>
                <p:nvPr/>
              </p:nvSpPr>
              <p:spPr>
                <a:xfrm>
                  <a:off x="921298" y="665312"/>
                  <a:ext cx="1121901" cy="863271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cxnSp>
              <p:nvCxnSpPr>
                <p:cNvPr id="54" name="直線コネクタ 178">
                  <a:extLst>
                    <a:ext uri="{FF2B5EF4-FFF2-40B4-BE49-F238E27FC236}">
                      <a16:creationId xmlns:a16="http://schemas.microsoft.com/office/drawing/2014/main" id="{08E01728-A22B-41D1-83D2-3A1A8ABC9A29}"/>
                    </a:ext>
                  </a:extLst>
                </p:cNvPr>
                <p:cNvCxnSpPr/>
                <p:nvPr/>
              </p:nvCxnSpPr>
              <p:spPr>
                <a:xfrm>
                  <a:off x="926154" y="664828"/>
                  <a:ext cx="106821" cy="13395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線コネクタ 179">
                  <a:extLst>
                    <a:ext uri="{FF2B5EF4-FFF2-40B4-BE49-F238E27FC236}">
                      <a16:creationId xmlns:a16="http://schemas.microsoft.com/office/drawing/2014/main" id="{F2248295-8351-4A09-A96D-EB2B1483A354}"/>
                    </a:ext>
                  </a:extLst>
                </p:cNvPr>
                <p:cNvCxnSpPr/>
                <p:nvPr/>
              </p:nvCxnSpPr>
              <p:spPr>
                <a:xfrm flipV="1">
                  <a:off x="1931240" y="669980"/>
                  <a:ext cx="111676" cy="1185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コネクタ 180">
                  <a:extLst>
                    <a:ext uri="{FF2B5EF4-FFF2-40B4-BE49-F238E27FC236}">
                      <a16:creationId xmlns:a16="http://schemas.microsoft.com/office/drawing/2014/main" id="{AB7708D9-D671-462B-A148-3E322B693C0C}"/>
                    </a:ext>
                  </a:extLst>
                </p:cNvPr>
                <p:cNvCxnSpPr/>
                <p:nvPr/>
              </p:nvCxnSpPr>
              <p:spPr>
                <a:xfrm>
                  <a:off x="1931240" y="1406744"/>
                  <a:ext cx="111676" cy="12021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181">
                  <a:extLst>
                    <a:ext uri="{FF2B5EF4-FFF2-40B4-BE49-F238E27FC236}">
                      <a16:creationId xmlns:a16="http://schemas.microsoft.com/office/drawing/2014/main" id="{2F1BC267-8A41-41D5-8E5A-D5786F1C9ECC}"/>
                    </a:ext>
                  </a:extLst>
                </p:cNvPr>
                <p:cNvCxnSpPr/>
                <p:nvPr/>
              </p:nvCxnSpPr>
              <p:spPr>
                <a:xfrm flipH="1">
                  <a:off x="926154" y="1401592"/>
                  <a:ext cx="97110" cy="12021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8" name="正方形/長方形 182">
                  <a:extLst>
                    <a:ext uri="{FF2B5EF4-FFF2-40B4-BE49-F238E27FC236}">
                      <a16:creationId xmlns:a16="http://schemas.microsoft.com/office/drawing/2014/main" id="{D70D1CB1-7AAE-4134-BD0F-57219682F3F7}"/>
                    </a:ext>
                  </a:extLst>
                </p:cNvPr>
                <p:cNvSpPr/>
                <p:nvPr/>
              </p:nvSpPr>
              <p:spPr>
                <a:xfrm>
                  <a:off x="1025502" y="791447"/>
                  <a:ext cx="903121" cy="61311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 sz="110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</p:grpSp>
        <p:grpSp>
          <p:nvGrpSpPr>
            <p:cNvPr id="8" name="グループ化 139">
              <a:extLst>
                <a:ext uri="{FF2B5EF4-FFF2-40B4-BE49-F238E27FC236}">
                  <a16:creationId xmlns:a16="http://schemas.microsoft.com/office/drawing/2014/main" id="{05801D27-93D0-44F6-87EB-1AD0B5E74084}"/>
                </a:ext>
              </a:extLst>
            </p:cNvPr>
            <p:cNvGrpSpPr/>
            <p:nvPr/>
          </p:nvGrpSpPr>
          <p:grpSpPr>
            <a:xfrm>
              <a:off x="1104419" y="2355862"/>
              <a:ext cx="553639" cy="383799"/>
              <a:chOff x="4525429" y="3112085"/>
              <a:chExt cx="738185" cy="511732"/>
            </a:xfrm>
            <a:solidFill>
              <a:schemeClr val="bg1">
                <a:lumMod val="50000"/>
              </a:schemeClr>
            </a:solidFill>
          </p:grpSpPr>
          <p:sp>
            <p:nvSpPr>
              <p:cNvPr id="41" name="正方形/長方形 184">
                <a:extLst>
                  <a:ext uri="{FF2B5EF4-FFF2-40B4-BE49-F238E27FC236}">
                    <a16:creationId xmlns:a16="http://schemas.microsoft.com/office/drawing/2014/main" id="{A660E512-9490-43EC-A1E2-1E285DE39792}"/>
                  </a:ext>
                </a:extLst>
              </p:cNvPr>
              <p:cNvSpPr/>
              <p:nvPr/>
            </p:nvSpPr>
            <p:spPr>
              <a:xfrm>
                <a:off x="4525429" y="34077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2" name="正方形/長方形 185">
                <a:extLst>
                  <a:ext uri="{FF2B5EF4-FFF2-40B4-BE49-F238E27FC236}">
                    <a16:creationId xmlns:a16="http://schemas.microsoft.com/office/drawing/2014/main" id="{C7AE90CB-28F1-4DA3-A39C-61600EDBBFFC}"/>
                  </a:ext>
                </a:extLst>
              </p:cNvPr>
              <p:cNvSpPr/>
              <p:nvPr/>
            </p:nvSpPr>
            <p:spPr>
              <a:xfrm>
                <a:off x="4777664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3" name="正方形/長方形 186">
                <a:extLst>
                  <a:ext uri="{FF2B5EF4-FFF2-40B4-BE49-F238E27FC236}">
                    <a16:creationId xmlns:a16="http://schemas.microsoft.com/office/drawing/2014/main" id="{CA25181E-4FAF-4FC7-9C08-60AD28644911}"/>
                  </a:ext>
                </a:extLst>
              </p:cNvPr>
              <p:cNvSpPr/>
              <p:nvPr/>
            </p:nvSpPr>
            <p:spPr>
              <a:xfrm>
                <a:off x="5047590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4" name="正方形/長方形 187">
                <a:extLst>
                  <a:ext uri="{FF2B5EF4-FFF2-40B4-BE49-F238E27FC236}">
                    <a16:creationId xmlns:a16="http://schemas.microsoft.com/office/drawing/2014/main" id="{4A867A3C-4DFD-4157-9859-2AC6551317C0}"/>
                  </a:ext>
                </a:extLst>
              </p:cNvPr>
              <p:cNvSpPr/>
              <p:nvPr/>
            </p:nvSpPr>
            <p:spPr>
              <a:xfrm>
                <a:off x="4632563" y="31840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5" name="正方形/長方形 188">
                <a:extLst>
                  <a:ext uri="{FF2B5EF4-FFF2-40B4-BE49-F238E27FC236}">
                    <a16:creationId xmlns:a16="http://schemas.microsoft.com/office/drawing/2014/main" id="{255CF340-2BE8-4EEC-88C4-225FDF9C1574}"/>
                  </a:ext>
                </a:extLst>
              </p:cNvPr>
              <p:cNvSpPr/>
              <p:nvPr/>
            </p:nvSpPr>
            <p:spPr>
              <a:xfrm>
                <a:off x="4993688" y="311208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6" name="正方形/長方形 189">
                <a:extLst>
                  <a:ext uri="{FF2B5EF4-FFF2-40B4-BE49-F238E27FC236}">
                    <a16:creationId xmlns:a16="http://schemas.microsoft.com/office/drawing/2014/main" id="{90F19F5C-E04B-4D3E-87F1-7287198C98EF}"/>
                  </a:ext>
                </a:extLst>
              </p:cNvPr>
              <p:cNvSpPr/>
              <p:nvPr/>
            </p:nvSpPr>
            <p:spPr>
              <a:xfrm>
                <a:off x="4777664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7" name="正方形/長方形 190">
                <a:extLst>
                  <a:ext uri="{FF2B5EF4-FFF2-40B4-BE49-F238E27FC236}">
                    <a16:creationId xmlns:a16="http://schemas.microsoft.com/office/drawing/2014/main" id="{D34995A8-3172-4707-86D5-9C6765DD0695}"/>
                  </a:ext>
                </a:extLst>
              </p:cNvPr>
              <p:cNvSpPr/>
              <p:nvPr/>
            </p:nvSpPr>
            <p:spPr>
              <a:xfrm>
                <a:off x="4993688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8" name="正方形/長方形 191">
                <a:extLst>
                  <a:ext uri="{FF2B5EF4-FFF2-40B4-BE49-F238E27FC236}">
                    <a16:creationId xmlns:a16="http://schemas.microsoft.com/office/drawing/2014/main" id="{BD0EBCB5-3DDE-45F7-9658-41AA4B228C34}"/>
                  </a:ext>
                </a:extLst>
              </p:cNvPr>
              <p:cNvSpPr/>
              <p:nvPr/>
            </p:nvSpPr>
            <p:spPr>
              <a:xfrm>
                <a:off x="4921680" y="3335369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9" name="正方形/長方形 192">
                <a:extLst>
                  <a:ext uri="{FF2B5EF4-FFF2-40B4-BE49-F238E27FC236}">
                    <a16:creationId xmlns:a16="http://schemas.microsoft.com/office/drawing/2014/main" id="{15F7A0AF-0D46-48C3-8372-3DC9D12A7244}"/>
                  </a:ext>
                </a:extLst>
              </p:cNvPr>
              <p:cNvSpPr/>
              <p:nvPr/>
            </p:nvSpPr>
            <p:spPr>
              <a:xfrm>
                <a:off x="4561641" y="311934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grpSp>
          <p:nvGrpSpPr>
            <p:cNvPr id="9" name="グループ化 139">
              <a:extLst>
                <a:ext uri="{FF2B5EF4-FFF2-40B4-BE49-F238E27FC236}">
                  <a16:creationId xmlns:a16="http://schemas.microsoft.com/office/drawing/2014/main" id="{B9E6AA94-9CDD-4E6F-904A-E14FD461394D}"/>
                </a:ext>
              </a:extLst>
            </p:cNvPr>
            <p:cNvGrpSpPr/>
            <p:nvPr/>
          </p:nvGrpSpPr>
          <p:grpSpPr>
            <a:xfrm>
              <a:off x="1586050" y="2355862"/>
              <a:ext cx="553639" cy="383799"/>
              <a:chOff x="4525429" y="3112085"/>
              <a:chExt cx="738185" cy="511732"/>
            </a:xfrm>
            <a:solidFill>
              <a:schemeClr val="bg1">
                <a:lumMod val="50000"/>
              </a:schemeClr>
            </a:solidFill>
          </p:grpSpPr>
          <p:sp>
            <p:nvSpPr>
              <p:cNvPr id="32" name="正方形/長方形 194">
                <a:extLst>
                  <a:ext uri="{FF2B5EF4-FFF2-40B4-BE49-F238E27FC236}">
                    <a16:creationId xmlns:a16="http://schemas.microsoft.com/office/drawing/2014/main" id="{DE700E0B-DD6F-4189-B882-786DB4E0B326}"/>
                  </a:ext>
                </a:extLst>
              </p:cNvPr>
              <p:cNvSpPr/>
              <p:nvPr/>
            </p:nvSpPr>
            <p:spPr>
              <a:xfrm>
                <a:off x="4525429" y="34077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3" name="正方形/長方形 195">
                <a:extLst>
                  <a:ext uri="{FF2B5EF4-FFF2-40B4-BE49-F238E27FC236}">
                    <a16:creationId xmlns:a16="http://schemas.microsoft.com/office/drawing/2014/main" id="{FD638175-C2DC-4DFD-A539-A37ECB7AC101}"/>
                  </a:ext>
                </a:extLst>
              </p:cNvPr>
              <p:cNvSpPr/>
              <p:nvPr/>
            </p:nvSpPr>
            <p:spPr>
              <a:xfrm>
                <a:off x="4777664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4" name="正方形/長方形 196">
                <a:extLst>
                  <a:ext uri="{FF2B5EF4-FFF2-40B4-BE49-F238E27FC236}">
                    <a16:creationId xmlns:a16="http://schemas.microsoft.com/office/drawing/2014/main" id="{02DAE33C-6EE1-4A78-9D62-6728B954F3B4}"/>
                  </a:ext>
                </a:extLst>
              </p:cNvPr>
              <p:cNvSpPr/>
              <p:nvPr/>
            </p:nvSpPr>
            <p:spPr>
              <a:xfrm>
                <a:off x="5047590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5" name="正方形/長方形 197">
                <a:extLst>
                  <a:ext uri="{FF2B5EF4-FFF2-40B4-BE49-F238E27FC236}">
                    <a16:creationId xmlns:a16="http://schemas.microsoft.com/office/drawing/2014/main" id="{03CEF3A0-85DF-4FC0-A00B-B3D198830B54}"/>
                  </a:ext>
                </a:extLst>
              </p:cNvPr>
              <p:cNvSpPr/>
              <p:nvPr/>
            </p:nvSpPr>
            <p:spPr>
              <a:xfrm>
                <a:off x="4632563" y="31840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6" name="正方形/長方形 198">
                <a:extLst>
                  <a:ext uri="{FF2B5EF4-FFF2-40B4-BE49-F238E27FC236}">
                    <a16:creationId xmlns:a16="http://schemas.microsoft.com/office/drawing/2014/main" id="{FB29C6F3-3C4D-4D5E-84B5-561F2348F7EC}"/>
                  </a:ext>
                </a:extLst>
              </p:cNvPr>
              <p:cNvSpPr/>
              <p:nvPr/>
            </p:nvSpPr>
            <p:spPr>
              <a:xfrm>
                <a:off x="4993688" y="311208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7" name="正方形/長方形 199">
                <a:extLst>
                  <a:ext uri="{FF2B5EF4-FFF2-40B4-BE49-F238E27FC236}">
                    <a16:creationId xmlns:a16="http://schemas.microsoft.com/office/drawing/2014/main" id="{1971FD0C-D9AB-482D-B753-79B232DAAD3C}"/>
                  </a:ext>
                </a:extLst>
              </p:cNvPr>
              <p:cNvSpPr/>
              <p:nvPr/>
            </p:nvSpPr>
            <p:spPr>
              <a:xfrm>
                <a:off x="4777664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8" name="正方形/長方形 200">
                <a:extLst>
                  <a:ext uri="{FF2B5EF4-FFF2-40B4-BE49-F238E27FC236}">
                    <a16:creationId xmlns:a16="http://schemas.microsoft.com/office/drawing/2014/main" id="{B1B6C150-F1FB-4A22-931A-FB8809F3CB5D}"/>
                  </a:ext>
                </a:extLst>
              </p:cNvPr>
              <p:cNvSpPr/>
              <p:nvPr/>
            </p:nvSpPr>
            <p:spPr>
              <a:xfrm>
                <a:off x="4993688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9" name="正方形/長方形 201">
                <a:extLst>
                  <a:ext uri="{FF2B5EF4-FFF2-40B4-BE49-F238E27FC236}">
                    <a16:creationId xmlns:a16="http://schemas.microsoft.com/office/drawing/2014/main" id="{ACDCEBAE-9753-4E03-A2EC-CE1B8AAD4839}"/>
                  </a:ext>
                </a:extLst>
              </p:cNvPr>
              <p:cNvSpPr/>
              <p:nvPr/>
            </p:nvSpPr>
            <p:spPr>
              <a:xfrm>
                <a:off x="4921680" y="3335369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0" name="正方形/長方形 202">
                <a:extLst>
                  <a:ext uri="{FF2B5EF4-FFF2-40B4-BE49-F238E27FC236}">
                    <a16:creationId xmlns:a16="http://schemas.microsoft.com/office/drawing/2014/main" id="{0EF4AAEF-994B-4147-B4CB-7CF919FE4F5B}"/>
                  </a:ext>
                </a:extLst>
              </p:cNvPr>
              <p:cNvSpPr/>
              <p:nvPr/>
            </p:nvSpPr>
            <p:spPr>
              <a:xfrm>
                <a:off x="4561641" y="311934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grpSp>
          <p:nvGrpSpPr>
            <p:cNvPr id="10" name="グループ化 139">
              <a:extLst>
                <a:ext uri="{FF2B5EF4-FFF2-40B4-BE49-F238E27FC236}">
                  <a16:creationId xmlns:a16="http://schemas.microsoft.com/office/drawing/2014/main" id="{9A6439C2-5E70-4C7D-9094-53DC1B37CC4F}"/>
                </a:ext>
              </a:extLst>
            </p:cNvPr>
            <p:cNvGrpSpPr/>
            <p:nvPr/>
          </p:nvGrpSpPr>
          <p:grpSpPr>
            <a:xfrm>
              <a:off x="1081994" y="2692143"/>
              <a:ext cx="553639" cy="383799"/>
              <a:chOff x="4525429" y="3112085"/>
              <a:chExt cx="738185" cy="511732"/>
            </a:xfrm>
            <a:solidFill>
              <a:schemeClr val="bg1">
                <a:lumMod val="50000"/>
              </a:schemeClr>
            </a:solidFill>
          </p:grpSpPr>
          <p:sp>
            <p:nvSpPr>
              <p:cNvPr id="23" name="正方形/長方形 204">
                <a:extLst>
                  <a:ext uri="{FF2B5EF4-FFF2-40B4-BE49-F238E27FC236}">
                    <a16:creationId xmlns:a16="http://schemas.microsoft.com/office/drawing/2014/main" id="{6297D633-D9F4-44BA-8C63-F5BDC1C1A050}"/>
                  </a:ext>
                </a:extLst>
              </p:cNvPr>
              <p:cNvSpPr/>
              <p:nvPr/>
            </p:nvSpPr>
            <p:spPr>
              <a:xfrm>
                <a:off x="4525429" y="34077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4" name="正方形/長方形 205">
                <a:extLst>
                  <a:ext uri="{FF2B5EF4-FFF2-40B4-BE49-F238E27FC236}">
                    <a16:creationId xmlns:a16="http://schemas.microsoft.com/office/drawing/2014/main" id="{E951DBDB-DB69-4FB3-8F1F-EE665CA5DCEC}"/>
                  </a:ext>
                </a:extLst>
              </p:cNvPr>
              <p:cNvSpPr/>
              <p:nvPr/>
            </p:nvSpPr>
            <p:spPr>
              <a:xfrm>
                <a:off x="4777664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5" name="正方形/長方形 206">
                <a:extLst>
                  <a:ext uri="{FF2B5EF4-FFF2-40B4-BE49-F238E27FC236}">
                    <a16:creationId xmlns:a16="http://schemas.microsoft.com/office/drawing/2014/main" id="{B87D0CE9-2952-4CF6-BB58-7A9F0C322F35}"/>
                  </a:ext>
                </a:extLst>
              </p:cNvPr>
              <p:cNvSpPr/>
              <p:nvPr/>
            </p:nvSpPr>
            <p:spPr>
              <a:xfrm>
                <a:off x="5047590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6" name="正方形/長方形 207">
                <a:extLst>
                  <a:ext uri="{FF2B5EF4-FFF2-40B4-BE49-F238E27FC236}">
                    <a16:creationId xmlns:a16="http://schemas.microsoft.com/office/drawing/2014/main" id="{AAC9B583-0FEE-44F0-AD7A-78B5E4D11AFA}"/>
                  </a:ext>
                </a:extLst>
              </p:cNvPr>
              <p:cNvSpPr/>
              <p:nvPr/>
            </p:nvSpPr>
            <p:spPr>
              <a:xfrm>
                <a:off x="4632563" y="31840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7" name="正方形/長方形 208">
                <a:extLst>
                  <a:ext uri="{FF2B5EF4-FFF2-40B4-BE49-F238E27FC236}">
                    <a16:creationId xmlns:a16="http://schemas.microsoft.com/office/drawing/2014/main" id="{578D2EA0-1ED5-48BB-A4AE-E1F220BDA583}"/>
                  </a:ext>
                </a:extLst>
              </p:cNvPr>
              <p:cNvSpPr/>
              <p:nvPr/>
            </p:nvSpPr>
            <p:spPr>
              <a:xfrm>
                <a:off x="4993688" y="311208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8" name="正方形/長方形 209">
                <a:extLst>
                  <a:ext uri="{FF2B5EF4-FFF2-40B4-BE49-F238E27FC236}">
                    <a16:creationId xmlns:a16="http://schemas.microsoft.com/office/drawing/2014/main" id="{1C144C18-035E-44CF-B073-A76BC327FDA0}"/>
                  </a:ext>
                </a:extLst>
              </p:cNvPr>
              <p:cNvSpPr/>
              <p:nvPr/>
            </p:nvSpPr>
            <p:spPr>
              <a:xfrm>
                <a:off x="4777664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9" name="正方形/長方形 210">
                <a:extLst>
                  <a:ext uri="{FF2B5EF4-FFF2-40B4-BE49-F238E27FC236}">
                    <a16:creationId xmlns:a16="http://schemas.microsoft.com/office/drawing/2014/main" id="{4643396E-8FED-4743-8A70-98FD5C66C07A}"/>
                  </a:ext>
                </a:extLst>
              </p:cNvPr>
              <p:cNvSpPr/>
              <p:nvPr/>
            </p:nvSpPr>
            <p:spPr>
              <a:xfrm>
                <a:off x="4993688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0" name="正方形/長方形 211">
                <a:extLst>
                  <a:ext uri="{FF2B5EF4-FFF2-40B4-BE49-F238E27FC236}">
                    <a16:creationId xmlns:a16="http://schemas.microsoft.com/office/drawing/2014/main" id="{4ACCF778-960B-4DE6-8193-12F281A9BF7A}"/>
                  </a:ext>
                </a:extLst>
              </p:cNvPr>
              <p:cNvSpPr/>
              <p:nvPr/>
            </p:nvSpPr>
            <p:spPr>
              <a:xfrm>
                <a:off x="4921680" y="3335369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31" name="正方形/長方形 212">
                <a:extLst>
                  <a:ext uri="{FF2B5EF4-FFF2-40B4-BE49-F238E27FC236}">
                    <a16:creationId xmlns:a16="http://schemas.microsoft.com/office/drawing/2014/main" id="{6F9C3063-9D03-4405-9C04-C8E8275B304B}"/>
                  </a:ext>
                </a:extLst>
              </p:cNvPr>
              <p:cNvSpPr/>
              <p:nvPr/>
            </p:nvSpPr>
            <p:spPr>
              <a:xfrm>
                <a:off x="4561641" y="311934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grpSp>
          <p:nvGrpSpPr>
            <p:cNvPr id="11" name="グループ化 139">
              <a:extLst>
                <a:ext uri="{FF2B5EF4-FFF2-40B4-BE49-F238E27FC236}">
                  <a16:creationId xmlns:a16="http://schemas.microsoft.com/office/drawing/2014/main" id="{42EACDD9-BDFD-488B-B16C-D2ED2F4BB302}"/>
                </a:ext>
              </a:extLst>
            </p:cNvPr>
            <p:cNvGrpSpPr/>
            <p:nvPr/>
          </p:nvGrpSpPr>
          <p:grpSpPr>
            <a:xfrm>
              <a:off x="1586050" y="2692143"/>
              <a:ext cx="553639" cy="383799"/>
              <a:chOff x="4525429" y="3112085"/>
              <a:chExt cx="738185" cy="511732"/>
            </a:xfrm>
            <a:solidFill>
              <a:schemeClr val="bg1">
                <a:lumMod val="50000"/>
              </a:schemeClr>
            </a:solidFill>
          </p:grpSpPr>
          <p:sp>
            <p:nvSpPr>
              <p:cNvPr id="14" name="正方形/長方形 214">
                <a:extLst>
                  <a:ext uri="{FF2B5EF4-FFF2-40B4-BE49-F238E27FC236}">
                    <a16:creationId xmlns:a16="http://schemas.microsoft.com/office/drawing/2014/main" id="{44EC1918-E26B-4294-9509-949B5B63A3E9}"/>
                  </a:ext>
                </a:extLst>
              </p:cNvPr>
              <p:cNvSpPr/>
              <p:nvPr/>
            </p:nvSpPr>
            <p:spPr>
              <a:xfrm>
                <a:off x="4525429" y="34077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" name="正方形/長方形 215">
                <a:extLst>
                  <a:ext uri="{FF2B5EF4-FFF2-40B4-BE49-F238E27FC236}">
                    <a16:creationId xmlns:a16="http://schemas.microsoft.com/office/drawing/2014/main" id="{F5A976ED-5067-4D40-8D7C-C2A554695762}"/>
                  </a:ext>
                </a:extLst>
              </p:cNvPr>
              <p:cNvSpPr/>
              <p:nvPr/>
            </p:nvSpPr>
            <p:spPr>
              <a:xfrm>
                <a:off x="4777664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" name="正方形/長方形 216">
                <a:extLst>
                  <a:ext uri="{FF2B5EF4-FFF2-40B4-BE49-F238E27FC236}">
                    <a16:creationId xmlns:a16="http://schemas.microsoft.com/office/drawing/2014/main" id="{D54576FC-E3D3-4AED-98B4-108BAD9C1441}"/>
                  </a:ext>
                </a:extLst>
              </p:cNvPr>
              <p:cNvSpPr/>
              <p:nvPr/>
            </p:nvSpPr>
            <p:spPr>
              <a:xfrm>
                <a:off x="5047590" y="3407377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" name="正方形/長方形 217">
                <a:extLst>
                  <a:ext uri="{FF2B5EF4-FFF2-40B4-BE49-F238E27FC236}">
                    <a16:creationId xmlns:a16="http://schemas.microsoft.com/office/drawing/2014/main" id="{024EDC53-0E68-4299-9CDD-134109418380}"/>
                  </a:ext>
                </a:extLst>
              </p:cNvPr>
              <p:cNvSpPr/>
              <p:nvPr/>
            </p:nvSpPr>
            <p:spPr>
              <a:xfrm>
                <a:off x="4632563" y="318409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8" name="正方形/長方形 218">
                <a:extLst>
                  <a:ext uri="{FF2B5EF4-FFF2-40B4-BE49-F238E27FC236}">
                    <a16:creationId xmlns:a16="http://schemas.microsoft.com/office/drawing/2014/main" id="{4D7581C3-5EBC-480A-AA35-4B05A84E330D}"/>
                  </a:ext>
                </a:extLst>
              </p:cNvPr>
              <p:cNvSpPr/>
              <p:nvPr/>
            </p:nvSpPr>
            <p:spPr>
              <a:xfrm>
                <a:off x="4993688" y="311208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9" name="正方形/長方形 219">
                <a:extLst>
                  <a:ext uri="{FF2B5EF4-FFF2-40B4-BE49-F238E27FC236}">
                    <a16:creationId xmlns:a16="http://schemas.microsoft.com/office/drawing/2014/main" id="{07A216FC-F9E4-43CE-A308-0E05271ACE77}"/>
                  </a:ext>
                </a:extLst>
              </p:cNvPr>
              <p:cNvSpPr/>
              <p:nvPr/>
            </p:nvSpPr>
            <p:spPr>
              <a:xfrm>
                <a:off x="4777664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0" name="正方形/長方形 220">
                <a:extLst>
                  <a:ext uri="{FF2B5EF4-FFF2-40B4-BE49-F238E27FC236}">
                    <a16:creationId xmlns:a16="http://schemas.microsoft.com/office/drawing/2014/main" id="{D7D4305B-F5FC-4C2E-AA8D-C1D8FA3E58F5}"/>
                  </a:ext>
                </a:extLst>
              </p:cNvPr>
              <p:cNvSpPr/>
              <p:nvPr/>
            </p:nvSpPr>
            <p:spPr>
              <a:xfrm>
                <a:off x="4993688" y="3191353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1" name="正方形/長方形 221">
                <a:extLst>
                  <a:ext uri="{FF2B5EF4-FFF2-40B4-BE49-F238E27FC236}">
                    <a16:creationId xmlns:a16="http://schemas.microsoft.com/office/drawing/2014/main" id="{FE813D29-CA78-4C4F-8428-2DE32968C9E2}"/>
                  </a:ext>
                </a:extLst>
              </p:cNvPr>
              <p:cNvSpPr/>
              <p:nvPr/>
            </p:nvSpPr>
            <p:spPr>
              <a:xfrm>
                <a:off x="4921680" y="3335369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22" name="正方形/長方形 222">
                <a:extLst>
                  <a:ext uri="{FF2B5EF4-FFF2-40B4-BE49-F238E27FC236}">
                    <a16:creationId xmlns:a16="http://schemas.microsoft.com/office/drawing/2014/main" id="{471F52A2-2F84-4988-922F-A873FFBECA56}"/>
                  </a:ext>
                </a:extLst>
              </p:cNvPr>
              <p:cNvSpPr/>
              <p:nvPr/>
            </p:nvSpPr>
            <p:spPr>
              <a:xfrm>
                <a:off x="4561641" y="3119345"/>
                <a:ext cx="216024" cy="21602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sp>
          <p:nvSpPr>
            <p:cNvPr id="12" name="テキスト ボックス 51">
              <a:extLst>
                <a:ext uri="{FF2B5EF4-FFF2-40B4-BE49-F238E27FC236}">
                  <a16:creationId xmlns:a16="http://schemas.microsoft.com/office/drawing/2014/main" id="{1DB4517B-EBE2-4586-AEEF-85D1E166A6A2}"/>
                </a:ext>
              </a:extLst>
            </p:cNvPr>
            <p:cNvSpPr txBox="1"/>
            <p:nvPr/>
          </p:nvSpPr>
          <p:spPr>
            <a:xfrm>
              <a:off x="496303" y="1335251"/>
              <a:ext cx="1810608" cy="21544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b="1" dirty="0">
                  <a:solidFill>
                    <a:schemeClr val="tx1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Standard</a:t>
              </a:r>
              <a:endParaRPr kumimoji="1" lang="en-US" altLang="ja-JP" sz="1400" dirty="0">
                <a:solidFill>
                  <a:schemeClr val="tx1"/>
                </a:solidFill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" name="テキスト ボックス 223">
              <a:extLst>
                <a:ext uri="{FF2B5EF4-FFF2-40B4-BE49-F238E27FC236}">
                  <a16:creationId xmlns:a16="http://schemas.microsoft.com/office/drawing/2014/main" id="{14990218-A36A-427E-8B56-B790FC1AC602}"/>
                </a:ext>
              </a:extLst>
            </p:cNvPr>
            <p:cNvSpPr txBox="1"/>
            <p:nvPr/>
          </p:nvSpPr>
          <p:spPr>
            <a:xfrm>
              <a:off x="556931" y="3584217"/>
              <a:ext cx="21125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Recognizes  1 area only</a:t>
              </a:r>
              <a:endParaRPr kumimoji="1" lang="ja-JP" altLang="en-US" sz="12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59" name="グループ化 280">
            <a:extLst>
              <a:ext uri="{FF2B5EF4-FFF2-40B4-BE49-F238E27FC236}">
                <a16:creationId xmlns:a16="http://schemas.microsoft.com/office/drawing/2014/main" id="{2A532E13-BC88-46F1-928C-80253FA30901}"/>
              </a:ext>
            </a:extLst>
          </p:cNvPr>
          <p:cNvGrpSpPr/>
          <p:nvPr/>
        </p:nvGrpSpPr>
        <p:grpSpPr>
          <a:xfrm>
            <a:off x="2804528" y="1196752"/>
            <a:ext cx="5799920" cy="2932116"/>
            <a:chOff x="2804528" y="1196752"/>
            <a:chExt cx="5799920" cy="2932116"/>
          </a:xfrm>
        </p:grpSpPr>
        <p:sp>
          <p:nvSpPr>
            <p:cNvPr id="60" name="正方形/長方形 203">
              <a:extLst>
                <a:ext uri="{FF2B5EF4-FFF2-40B4-BE49-F238E27FC236}">
                  <a16:creationId xmlns:a16="http://schemas.microsoft.com/office/drawing/2014/main" id="{EEC96788-F415-42C2-9326-85198034AFDE}"/>
                </a:ext>
              </a:extLst>
            </p:cNvPr>
            <p:cNvSpPr/>
            <p:nvPr/>
          </p:nvSpPr>
          <p:spPr>
            <a:xfrm>
              <a:off x="3203848" y="1504719"/>
              <a:ext cx="5400600" cy="25336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1" name="グループ化 146">
              <a:extLst>
                <a:ext uri="{FF2B5EF4-FFF2-40B4-BE49-F238E27FC236}">
                  <a16:creationId xmlns:a16="http://schemas.microsoft.com/office/drawing/2014/main" id="{FFA3CB22-5687-4152-9C20-E374937BCD5B}"/>
                </a:ext>
              </a:extLst>
            </p:cNvPr>
            <p:cNvGrpSpPr/>
            <p:nvPr/>
          </p:nvGrpSpPr>
          <p:grpSpPr>
            <a:xfrm>
              <a:off x="3347864" y="1614975"/>
              <a:ext cx="2281520" cy="2513893"/>
              <a:chOff x="434883" y="2132856"/>
              <a:chExt cx="3042026" cy="3351857"/>
            </a:xfrm>
          </p:grpSpPr>
          <p:sp>
            <p:nvSpPr>
              <p:cNvPr id="116" name="正方形/長方形 74">
                <a:extLst>
                  <a:ext uri="{FF2B5EF4-FFF2-40B4-BE49-F238E27FC236}">
                    <a16:creationId xmlns:a16="http://schemas.microsoft.com/office/drawing/2014/main" id="{B81E0912-B287-448D-9162-0B56F89011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4883" y="2132856"/>
                <a:ext cx="3042026" cy="30420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17" name="正方形/長方形 7">
                <a:extLst>
                  <a:ext uri="{FF2B5EF4-FFF2-40B4-BE49-F238E27FC236}">
                    <a16:creationId xmlns:a16="http://schemas.microsoft.com/office/drawing/2014/main" id="{AD9FECCB-00BA-4149-912D-1EEAB2ADBA7C}"/>
                  </a:ext>
                </a:extLst>
              </p:cNvPr>
              <p:cNvSpPr/>
              <p:nvPr/>
            </p:nvSpPr>
            <p:spPr>
              <a:xfrm>
                <a:off x="526514" y="2427445"/>
                <a:ext cx="1272138" cy="10081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18" name="正方形/長方形 8">
                <a:extLst>
                  <a:ext uri="{FF2B5EF4-FFF2-40B4-BE49-F238E27FC236}">
                    <a16:creationId xmlns:a16="http://schemas.microsoft.com/office/drawing/2014/main" id="{DEA9A965-90EC-4FAF-AC2B-A98AFED3251D}"/>
                  </a:ext>
                </a:extLst>
              </p:cNvPr>
              <p:cNvSpPr/>
              <p:nvPr/>
            </p:nvSpPr>
            <p:spPr>
              <a:xfrm>
                <a:off x="613912" y="2500060"/>
                <a:ext cx="1121901" cy="863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19" name="直線コネクタ 9">
                <a:extLst>
                  <a:ext uri="{FF2B5EF4-FFF2-40B4-BE49-F238E27FC236}">
                    <a16:creationId xmlns:a16="http://schemas.microsoft.com/office/drawing/2014/main" id="{3B847E7A-44F1-4145-B629-2F9D0F46D932}"/>
                  </a:ext>
                </a:extLst>
              </p:cNvPr>
              <p:cNvCxnSpPr/>
              <p:nvPr/>
            </p:nvCxnSpPr>
            <p:spPr>
              <a:xfrm>
                <a:off x="618768" y="2499576"/>
                <a:ext cx="106821" cy="133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線コネクタ 10">
                <a:extLst>
                  <a:ext uri="{FF2B5EF4-FFF2-40B4-BE49-F238E27FC236}">
                    <a16:creationId xmlns:a16="http://schemas.microsoft.com/office/drawing/2014/main" id="{FC1943E0-4FB8-4186-80CF-71308949A20B}"/>
                  </a:ext>
                </a:extLst>
              </p:cNvPr>
              <p:cNvCxnSpPr/>
              <p:nvPr/>
            </p:nvCxnSpPr>
            <p:spPr>
              <a:xfrm flipV="1">
                <a:off x="1623854" y="2504728"/>
                <a:ext cx="111676" cy="118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1">
                <a:extLst>
                  <a:ext uri="{FF2B5EF4-FFF2-40B4-BE49-F238E27FC236}">
                    <a16:creationId xmlns:a16="http://schemas.microsoft.com/office/drawing/2014/main" id="{2593299E-E2A4-429A-BBBB-4205656132B9}"/>
                  </a:ext>
                </a:extLst>
              </p:cNvPr>
              <p:cNvCxnSpPr/>
              <p:nvPr/>
            </p:nvCxnSpPr>
            <p:spPr>
              <a:xfrm>
                <a:off x="1623854" y="3241492"/>
                <a:ext cx="111676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">
                <a:extLst>
                  <a:ext uri="{FF2B5EF4-FFF2-40B4-BE49-F238E27FC236}">
                    <a16:creationId xmlns:a16="http://schemas.microsoft.com/office/drawing/2014/main" id="{3730363D-1BB2-4C6C-BE53-E13A90E6E9B6}"/>
                  </a:ext>
                </a:extLst>
              </p:cNvPr>
              <p:cNvCxnSpPr/>
              <p:nvPr/>
            </p:nvCxnSpPr>
            <p:spPr>
              <a:xfrm flipH="1">
                <a:off x="618768" y="3236340"/>
                <a:ext cx="97110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正方形/長方形 13">
                <a:extLst>
                  <a:ext uri="{FF2B5EF4-FFF2-40B4-BE49-F238E27FC236}">
                    <a16:creationId xmlns:a16="http://schemas.microsoft.com/office/drawing/2014/main" id="{3B06156C-1E0D-47D8-A2D5-047267A29D3D}"/>
                  </a:ext>
                </a:extLst>
              </p:cNvPr>
              <p:cNvSpPr/>
              <p:nvPr/>
            </p:nvSpPr>
            <p:spPr>
              <a:xfrm>
                <a:off x="718116" y="2626195"/>
                <a:ext cx="903121" cy="6131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24" name="正方形/長方形 14">
                <a:extLst>
                  <a:ext uri="{FF2B5EF4-FFF2-40B4-BE49-F238E27FC236}">
                    <a16:creationId xmlns:a16="http://schemas.microsoft.com/office/drawing/2014/main" id="{89F89D8B-7D11-4442-93C9-F4E90BD080A0}"/>
                  </a:ext>
                </a:extLst>
              </p:cNvPr>
              <p:cNvSpPr/>
              <p:nvPr/>
            </p:nvSpPr>
            <p:spPr>
              <a:xfrm>
                <a:off x="2056372" y="2420888"/>
                <a:ext cx="1272138" cy="10081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25" name="正方形/長方形 15">
                <a:extLst>
                  <a:ext uri="{FF2B5EF4-FFF2-40B4-BE49-F238E27FC236}">
                    <a16:creationId xmlns:a16="http://schemas.microsoft.com/office/drawing/2014/main" id="{99125B1D-48DC-4CA4-8234-40EEBBC0F126}"/>
                  </a:ext>
                </a:extLst>
              </p:cNvPr>
              <p:cNvSpPr/>
              <p:nvPr/>
            </p:nvSpPr>
            <p:spPr>
              <a:xfrm>
                <a:off x="2143770" y="2493503"/>
                <a:ext cx="1121901" cy="863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26" name="直線コネクタ 16">
                <a:extLst>
                  <a:ext uri="{FF2B5EF4-FFF2-40B4-BE49-F238E27FC236}">
                    <a16:creationId xmlns:a16="http://schemas.microsoft.com/office/drawing/2014/main" id="{4D5726D7-3348-447A-8852-1F93BB3453D4}"/>
                  </a:ext>
                </a:extLst>
              </p:cNvPr>
              <p:cNvCxnSpPr/>
              <p:nvPr/>
            </p:nvCxnSpPr>
            <p:spPr>
              <a:xfrm>
                <a:off x="2148626" y="2493019"/>
                <a:ext cx="106821" cy="133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7">
                <a:extLst>
                  <a:ext uri="{FF2B5EF4-FFF2-40B4-BE49-F238E27FC236}">
                    <a16:creationId xmlns:a16="http://schemas.microsoft.com/office/drawing/2014/main" id="{FB945801-4108-42F9-8704-B99AAB027A7B}"/>
                  </a:ext>
                </a:extLst>
              </p:cNvPr>
              <p:cNvCxnSpPr/>
              <p:nvPr/>
            </p:nvCxnSpPr>
            <p:spPr>
              <a:xfrm flipV="1">
                <a:off x="3153712" y="2498171"/>
                <a:ext cx="111676" cy="118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8">
                <a:extLst>
                  <a:ext uri="{FF2B5EF4-FFF2-40B4-BE49-F238E27FC236}">
                    <a16:creationId xmlns:a16="http://schemas.microsoft.com/office/drawing/2014/main" id="{AE34DE98-AD25-446F-87B7-A2AEC9DDC766}"/>
                  </a:ext>
                </a:extLst>
              </p:cNvPr>
              <p:cNvCxnSpPr/>
              <p:nvPr/>
            </p:nvCxnSpPr>
            <p:spPr>
              <a:xfrm>
                <a:off x="3153712" y="3234935"/>
                <a:ext cx="111676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9">
                <a:extLst>
                  <a:ext uri="{FF2B5EF4-FFF2-40B4-BE49-F238E27FC236}">
                    <a16:creationId xmlns:a16="http://schemas.microsoft.com/office/drawing/2014/main" id="{23330F69-25A2-4A90-8D4F-00768BE3E91D}"/>
                  </a:ext>
                </a:extLst>
              </p:cNvPr>
              <p:cNvCxnSpPr/>
              <p:nvPr/>
            </p:nvCxnSpPr>
            <p:spPr>
              <a:xfrm flipH="1">
                <a:off x="2148626" y="3229783"/>
                <a:ext cx="97110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0" name="正方形/長方形 20">
                <a:extLst>
                  <a:ext uri="{FF2B5EF4-FFF2-40B4-BE49-F238E27FC236}">
                    <a16:creationId xmlns:a16="http://schemas.microsoft.com/office/drawing/2014/main" id="{6DB6FDD0-3337-4404-9BA1-4CA6D3F33351}"/>
                  </a:ext>
                </a:extLst>
              </p:cNvPr>
              <p:cNvSpPr/>
              <p:nvPr/>
            </p:nvSpPr>
            <p:spPr>
              <a:xfrm>
                <a:off x="2247974" y="2619638"/>
                <a:ext cx="903121" cy="6131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31" name="正方形/長方形 21">
                <a:extLst>
                  <a:ext uri="{FF2B5EF4-FFF2-40B4-BE49-F238E27FC236}">
                    <a16:creationId xmlns:a16="http://schemas.microsoft.com/office/drawing/2014/main" id="{0171E10D-B73D-4F96-A4F4-4838D2069D84}"/>
                  </a:ext>
                </a:extLst>
              </p:cNvPr>
              <p:cNvSpPr/>
              <p:nvPr/>
            </p:nvSpPr>
            <p:spPr>
              <a:xfrm>
                <a:off x="520198" y="3860632"/>
                <a:ext cx="1272138" cy="10081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32" name="正方形/長方形 22">
                <a:extLst>
                  <a:ext uri="{FF2B5EF4-FFF2-40B4-BE49-F238E27FC236}">
                    <a16:creationId xmlns:a16="http://schemas.microsoft.com/office/drawing/2014/main" id="{8AF0075A-08D4-4330-AAA7-40F1E876117A}"/>
                  </a:ext>
                </a:extLst>
              </p:cNvPr>
              <p:cNvSpPr/>
              <p:nvPr/>
            </p:nvSpPr>
            <p:spPr>
              <a:xfrm>
                <a:off x="607596" y="3933247"/>
                <a:ext cx="1121901" cy="863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33" name="直線コネクタ 23">
                <a:extLst>
                  <a:ext uri="{FF2B5EF4-FFF2-40B4-BE49-F238E27FC236}">
                    <a16:creationId xmlns:a16="http://schemas.microsoft.com/office/drawing/2014/main" id="{F91F9303-97A1-4A2B-9B1E-F4E745F6AE4D}"/>
                  </a:ext>
                </a:extLst>
              </p:cNvPr>
              <p:cNvCxnSpPr/>
              <p:nvPr/>
            </p:nvCxnSpPr>
            <p:spPr>
              <a:xfrm>
                <a:off x="612452" y="3932763"/>
                <a:ext cx="106821" cy="133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直線コネクタ 24">
                <a:extLst>
                  <a:ext uri="{FF2B5EF4-FFF2-40B4-BE49-F238E27FC236}">
                    <a16:creationId xmlns:a16="http://schemas.microsoft.com/office/drawing/2014/main" id="{10B55B8A-898A-495B-B7E7-FD52A708B2D6}"/>
                  </a:ext>
                </a:extLst>
              </p:cNvPr>
              <p:cNvCxnSpPr/>
              <p:nvPr/>
            </p:nvCxnSpPr>
            <p:spPr>
              <a:xfrm flipV="1">
                <a:off x="1617538" y="3937915"/>
                <a:ext cx="111676" cy="118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25">
                <a:extLst>
                  <a:ext uri="{FF2B5EF4-FFF2-40B4-BE49-F238E27FC236}">
                    <a16:creationId xmlns:a16="http://schemas.microsoft.com/office/drawing/2014/main" id="{CC3D4441-9693-4F01-85A7-A1C564360013}"/>
                  </a:ext>
                </a:extLst>
              </p:cNvPr>
              <p:cNvCxnSpPr/>
              <p:nvPr/>
            </p:nvCxnSpPr>
            <p:spPr>
              <a:xfrm>
                <a:off x="1617538" y="4674679"/>
                <a:ext cx="111676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26">
                <a:extLst>
                  <a:ext uri="{FF2B5EF4-FFF2-40B4-BE49-F238E27FC236}">
                    <a16:creationId xmlns:a16="http://schemas.microsoft.com/office/drawing/2014/main" id="{B4B5CC6C-F91B-4AEF-BAD4-1DAEE45135DE}"/>
                  </a:ext>
                </a:extLst>
              </p:cNvPr>
              <p:cNvCxnSpPr/>
              <p:nvPr/>
            </p:nvCxnSpPr>
            <p:spPr>
              <a:xfrm flipH="1">
                <a:off x="612452" y="4669527"/>
                <a:ext cx="97110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7" name="正方形/長方形 27">
                <a:extLst>
                  <a:ext uri="{FF2B5EF4-FFF2-40B4-BE49-F238E27FC236}">
                    <a16:creationId xmlns:a16="http://schemas.microsoft.com/office/drawing/2014/main" id="{FF3C4DC7-A300-424B-9C07-8493D69FF916}"/>
                  </a:ext>
                </a:extLst>
              </p:cNvPr>
              <p:cNvSpPr/>
              <p:nvPr/>
            </p:nvSpPr>
            <p:spPr>
              <a:xfrm>
                <a:off x="711800" y="4059382"/>
                <a:ext cx="903121" cy="6131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38" name="正方形/長方形 28">
                <a:extLst>
                  <a:ext uri="{FF2B5EF4-FFF2-40B4-BE49-F238E27FC236}">
                    <a16:creationId xmlns:a16="http://schemas.microsoft.com/office/drawing/2014/main" id="{4AB56EDE-70DC-496F-8A14-DD54BE121898}"/>
                  </a:ext>
                </a:extLst>
              </p:cNvPr>
              <p:cNvSpPr/>
              <p:nvPr/>
            </p:nvSpPr>
            <p:spPr>
              <a:xfrm>
                <a:off x="2056372" y="3860632"/>
                <a:ext cx="1272138" cy="100811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39" name="正方形/長方形 29">
                <a:extLst>
                  <a:ext uri="{FF2B5EF4-FFF2-40B4-BE49-F238E27FC236}">
                    <a16:creationId xmlns:a16="http://schemas.microsoft.com/office/drawing/2014/main" id="{DED2495B-800B-43B3-B478-61BA99893842}"/>
                  </a:ext>
                </a:extLst>
              </p:cNvPr>
              <p:cNvSpPr/>
              <p:nvPr/>
            </p:nvSpPr>
            <p:spPr>
              <a:xfrm>
                <a:off x="2143770" y="3933247"/>
                <a:ext cx="1121901" cy="86327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40" name="直線コネクタ 30">
                <a:extLst>
                  <a:ext uri="{FF2B5EF4-FFF2-40B4-BE49-F238E27FC236}">
                    <a16:creationId xmlns:a16="http://schemas.microsoft.com/office/drawing/2014/main" id="{98B4F4BA-020E-4D89-BE0B-F739EF264F73}"/>
                  </a:ext>
                </a:extLst>
              </p:cNvPr>
              <p:cNvCxnSpPr/>
              <p:nvPr/>
            </p:nvCxnSpPr>
            <p:spPr>
              <a:xfrm>
                <a:off x="2148626" y="3932763"/>
                <a:ext cx="106821" cy="1339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31">
                <a:extLst>
                  <a:ext uri="{FF2B5EF4-FFF2-40B4-BE49-F238E27FC236}">
                    <a16:creationId xmlns:a16="http://schemas.microsoft.com/office/drawing/2014/main" id="{AF363091-A30C-4338-A6AA-6A8B75C0FB2B}"/>
                  </a:ext>
                </a:extLst>
              </p:cNvPr>
              <p:cNvCxnSpPr/>
              <p:nvPr/>
            </p:nvCxnSpPr>
            <p:spPr>
              <a:xfrm flipV="1">
                <a:off x="3153712" y="3937915"/>
                <a:ext cx="111676" cy="118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32">
                <a:extLst>
                  <a:ext uri="{FF2B5EF4-FFF2-40B4-BE49-F238E27FC236}">
                    <a16:creationId xmlns:a16="http://schemas.microsoft.com/office/drawing/2014/main" id="{373AE055-D029-418E-93D6-73BD669F6C76}"/>
                  </a:ext>
                </a:extLst>
              </p:cNvPr>
              <p:cNvCxnSpPr/>
              <p:nvPr/>
            </p:nvCxnSpPr>
            <p:spPr>
              <a:xfrm>
                <a:off x="3153712" y="4674679"/>
                <a:ext cx="111676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33">
                <a:extLst>
                  <a:ext uri="{FF2B5EF4-FFF2-40B4-BE49-F238E27FC236}">
                    <a16:creationId xmlns:a16="http://schemas.microsoft.com/office/drawing/2014/main" id="{8BBEF969-874D-4DFC-B4E1-6AE1E7D53A2E}"/>
                  </a:ext>
                </a:extLst>
              </p:cNvPr>
              <p:cNvCxnSpPr/>
              <p:nvPr/>
            </p:nvCxnSpPr>
            <p:spPr>
              <a:xfrm flipH="1">
                <a:off x="2148626" y="4669527"/>
                <a:ext cx="97110" cy="1202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4" name="正方形/長方形 34">
                <a:extLst>
                  <a:ext uri="{FF2B5EF4-FFF2-40B4-BE49-F238E27FC236}">
                    <a16:creationId xmlns:a16="http://schemas.microsoft.com/office/drawing/2014/main" id="{CB7E2ACE-9487-4C35-A663-636E9DDDC775}"/>
                  </a:ext>
                </a:extLst>
              </p:cNvPr>
              <p:cNvSpPr/>
              <p:nvPr/>
            </p:nvSpPr>
            <p:spPr>
              <a:xfrm>
                <a:off x="2247974" y="4059382"/>
                <a:ext cx="903121" cy="6131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10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5" name="テキスト ボックス 35">
                <a:extLst>
                  <a:ext uri="{FF2B5EF4-FFF2-40B4-BE49-F238E27FC236}">
                    <a16:creationId xmlns:a16="http://schemas.microsoft.com/office/drawing/2014/main" id="{7EA40440-2D8E-45BD-8466-0D478F1CD649}"/>
                  </a:ext>
                </a:extLst>
              </p:cNvPr>
              <p:cNvSpPr txBox="1"/>
              <p:nvPr/>
            </p:nvSpPr>
            <p:spPr>
              <a:xfrm>
                <a:off x="2242745" y="4869160"/>
                <a:ext cx="956158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4</a:t>
                </a:r>
                <a:endParaRPr kumimoji="1" lang="en-US" altLang="ja-JP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/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6" name="正方形/長方形 36">
                <a:extLst>
                  <a:ext uri="{FF2B5EF4-FFF2-40B4-BE49-F238E27FC236}">
                    <a16:creationId xmlns:a16="http://schemas.microsoft.com/office/drawing/2014/main" id="{465B599A-F738-4993-8387-2DF508445C84}"/>
                  </a:ext>
                </a:extLst>
              </p:cNvPr>
              <p:cNvSpPr/>
              <p:nvPr/>
            </p:nvSpPr>
            <p:spPr>
              <a:xfrm>
                <a:off x="776401" y="2925360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7" name="正方形/長方形 37">
                <a:extLst>
                  <a:ext uri="{FF2B5EF4-FFF2-40B4-BE49-F238E27FC236}">
                    <a16:creationId xmlns:a16="http://schemas.microsoft.com/office/drawing/2014/main" id="{172FFB78-71EB-41E6-8506-C1A7A4229E92}"/>
                  </a:ext>
                </a:extLst>
              </p:cNvPr>
              <p:cNvSpPr/>
              <p:nvPr/>
            </p:nvSpPr>
            <p:spPr>
              <a:xfrm>
                <a:off x="1028637" y="2924944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8" name="正方形/長方形 38">
                <a:extLst>
                  <a:ext uri="{FF2B5EF4-FFF2-40B4-BE49-F238E27FC236}">
                    <a16:creationId xmlns:a16="http://schemas.microsoft.com/office/drawing/2014/main" id="{01750FA1-6384-4A98-8C8A-35C1C5BF8C0D}"/>
                  </a:ext>
                </a:extLst>
              </p:cNvPr>
              <p:cNvSpPr/>
              <p:nvPr/>
            </p:nvSpPr>
            <p:spPr>
              <a:xfrm>
                <a:off x="1298563" y="2924944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9" name="正方形/長方形 39">
                <a:extLst>
                  <a:ext uri="{FF2B5EF4-FFF2-40B4-BE49-F238E27FC236}">
                    <a16:creationId xmlns:a16="http://schemas.microsoft.com/office/drawing/2014/main" id="{19830179-B78B-468A-824F-C50CC6740A5D}"/>
                  </a:ext>
                </a:extLst>
              </p:cNvPr>
              <p:cNvSpPr/>
              <p:nvPr/>
            </p:nvSpPr>
            <p:spPr>
              <a:xfrm>
                <a:off x="883536" y="2780928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0" name="正方形/長方形 40">
                <a:extLst>
                  <a:ext uri="{FF2B5EF4-FFF2-40B4-BE49-F238E27FC236}">
                    <a16:creationId xmlns:a16="http://schemas.microsoft.com/office/drawing/2014/main" id="{DD7BBB28-9F83-450E-A88B-763B1220E701}"/>
                  </a:ext>
                </a:extLst>
              </p:cNvPr>
              <p:cNvSpPr/>
              <p:nvPr/>
            </p:nvSpPr>
            <p:spPr>
              <a:xfrm>
                <a:off x="1244661" y="2743884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1" name="正方形/長方形 41">
                <a:extLst>
                  <a:ext uri="{FF2B5EF4-FFF2-40B4-BE49-F238E27FC236}">
                    <a16:creationId xmlns:a16="http://schemas.microsoft.com/office/drawing/2014/main" id="{88BE3BB5-F75F-4C9D-975C-B8C2B9AF6DA1}"/>
                  </a:ext>
                </a:extLst>
              </p:cNvPr>
              <p:cNvSpPr/>
              <p:nvPr/>
            </p:nvSpPr>
            <p:spPr>
              <a:xfrm>
                <a:off x="1028637" y="2708920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2" name="正方形/長方形 42">
                <a:extLst>
                  <a:ext uri="{FF2B5EF4-FFF2-40B4-BE49-F238E27FC236}">
                    <a16:creationId xmlns:a16="http://schemas.microsoft.com/office/drawing/2014/main" id="{2CE3F0B3-3DEE-4270-A540-317CB3071143}"/>
                  </a:ext>
                </a:extLst>
              </p:cNvPr>
              <p:cNvSpPr/>
              <p:nvPr/>
            </p:nvSpPr>
            <p:spPr>
              <a:xfrm>
                <a:off x="1244661" y="2708920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3" name="正方形/長方形 43">
                <a:extLst>
                  <a:ext uri="{FF2B5EF4-FFF2-40B4-BE49-F238E27FC236}">
                    <a16:creationId xmlns:a16="http://schemas.microsoft.com/office/drawing/2014/main" id="{DD3D3B35-9D2E-4D3D-AFB0-3FF3B2C87D26}"/>
                  </a:ext>
                </a:extLst>
              </p:cNvPr>
              <p:cNvSpPr/>
              <p:nvPr/>
            </p:nvSpPr>
            <p:spPr>
              <a:xfrm>
                <a:off x="1172653" y="2852936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4" name="正方形/長方形 44">
                <a:extLst>
                  <a:ext uri="{FF2B5EF4-FFF2-40B4-BE49-F238E27FC236}">
                    <a16:creationId xmlns:a16="http://schemas.microsoft.com/office/drawing/2014/main" id="{E8628CE7-F05C-4E5F-9152-8C6E0E21527A}"/>
                  </a:ext>
                </a:extLst>
              </p:cNvPr>
              <p:cNvSpPr/>
              <p:nvPr/>
            </p:nvSpPr>
            <p:spPr>
              <a:xfrm>
                <a:off x="812613" y="2636912"/>
                <a:ext cx="216024" cy="21602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5" name="テキスト ボックス 45">
                <a:extLst>
                  <a:ext uri="{FF2B5EF4-FFF2-40B4-BE49-F238E27FC236}">
                    <a16:creationId xmlns:a16="http://schemas.microsoft.com/office/drawing/2014/main" id="{15A23A69-962B-4194-A5A3-7D542FFA0886}"/>
                  </a:ext>
                </a:extLst>
              </p:cNvPr>
              <p:cNvSpPr txBox="1"/>
              <p:nvPr/>
            </p:nvSpPr>
            <p:spPr>
              <a:xfrm>
                <a:off x="658571" y="3429000"/>
                <a:ext cx="956158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1</a:t>
                </a:r>
              </a:p>
              <a:p>
                <a:pPr algn="ctr"/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6" name="円/楕円 46">
                <a:extLst>
                  <a:ext uri="{FF2B5EF4-FFF2-40B4-BE49-F238E27FC236}">
                    <a16:creationId xmlns:a16="http://schemas.microsoft.com/office/drawing/2014/main" id="{095B8043-5B08-486C-857F-78D6E0B6E1B6}"/>
                  </a:ext>
                </a:extLst>
              </p:cNvPr>
              <p:cNvSpPr/>
              <p:nvPr/>
            </p:nvSpPr>
            <p:spPr>
              <a:xfrm>
                <a:off x="2324781" y="26921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7" name="円/楕円 47">
                <a:extLst>
                  <a:ext uri="{FF2B5EF4-FFF2-40B4-BE49-F238E27FC236}">
                    <a16:creationId xmlns:a16="http://schemas.microsoft.com/office/drawing/2014/main" id="{35878ABF-B220-4FEB-8F35-1E81D6BA810E}"/>
                  </a:ext>
                </a:extLst>
              </p:cNvPr>
              <p:cNvSpPr/>
              <p:nvPr/>
            </p:nvSpPr>
            <p:spPr>
              <a:xfrm>
                <a:off x="2477181" y="28445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8" name="円/楕円 48">
                <a:extLst>
                  <a:ext uri="{FF2B5EF4-FFF2-40B4-BE49-F238E27FC236}">
                    <a16:creationId xmlns:a16="http://schemas.microsoft.com/office/drawing/2014/main" id="{8389C33C-A036-49EC-B8FF-E6035A01CC0A}"/>
                  </a:ext>
                </a:extLst>
              </p:cNvPr>
              <p:cNvSpPr/>
              <p:nvPr/>
            </p:nvSpPr>
            <p:spPr>
              <a:xfrm>
                <a:off x="2629581" y="29969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59" name="円/楕円 49">
                <a:extLst>
                  <a:ext uri="{FF2B5EF4-FFF2-40B4-BE49-F238E27FC236}">
                    <a16:creationId xmlns:a16="http://schemas.microsoft.com/office/drawing/2014/main" id="{0BA87AC1-B6DE-4AE7-AB4E-5CBD57AD8DAE}"/>
                  </a:ext>
                </a:extLst>
              </p:cNvPr>
              <p:cNvSpPr/>
              <p:nvPr/>
            </p:nvSpPr>
            <p:spPr>
              <a:xfrm>
                <a:off x="2396789" y="2980184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0" name="円/楕円 50">
                <a:extLst>
                  <a:ext uri="{FF2B5EF4-FFF2-40B4-BE49-F238E27FC236}">
                    <a16:creationId xmlns:a16="http://schemas.microsoft.com/office/drawing/2014/main" id="{345383CC-973F-41C2-BF80-D2F2F07D8022}"/>
                  </a:ext>
                </a:extLst>
              </p:cNvPr>
              <p:cNvSpPr/>
              <p:nvPr/>
            </p:nvSpPr>
            <p:spPr>
              <a:xfrm>
                <a:off x="2684821" y="2827784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1" name="円/楕円 51">
                <a:extLst>
                  <a:ext uri="{FF2B5EF4-FFF2-40B4-BE49-F238E27FC236}">
                    <a16:creationId xmlns:a16="http://schemas.microsoft.com/office/drawing/2014/main" id="{CD82EB09-C5D2-4A11-BFE8-205A46DD091C}"/>
                  </a:ext>
                </a:extLst>
              </p:cNvPr>
              <p:cNvSpPr/>
              <p:nvPr/>
            </p:nvSpPr>
            <p:spPr>
              <a:xfrm>
                <a:off x="2837221" y="2980184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2" name="円/楕円 52">
                <a:extLst>
                  <a:ext uri="{FF2B5EF4-FFF2-40B4-BE49-F238E27FC236}">
                    <a16:creationId xmlns:a16="http://schemas.microsoft.com/office/drawing/2014/main" id="{79F659E1-210E-47FF-A400-F1644112A5E4}"/>
                  </a:ext>
                </a:extLst>
              </p:cNvPr>
              <p:cNvSpPr/>
              <p:nvPr/>
            </p:nvSpPr>
            <p:spPr>
              <a:xfrm>
                <a:off x="2612813" y="2764160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3" name="円/楕円 53">
                <a:extLst>
                  <a:ext uri="{FF2B5EF4-FFF2-40B4-BE49-F238E27FC236}">
                    <a16:creationId xmlns:a16="http://schemas.microsoft.com/office/drawing/2014/main" id="{65C0A0E6-6EE4-4FB8-B1A8-E321DAAB9E7F}"/>
                  </a:ext>
                </a:extLst>
              </p:cNvPr>
              <p:cNvSpPr/>
              <p:nvPr/>
            </p:nvSpPr>
            <p:spPr>
              <a:xfrm>
                <a:off x="2828837" y="26921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4" name="円/楕円 54">
                <a:extLst>
                  <a:ext uri="{FF2B5EF4-FFF2-40B4-BE49-F238E27FC236}">
                    <a16:creationId xmlns:a16="http://schemas.microsoft.com/office/drawing/2014/main" id="{F6CA862B-EF24-47ED-A5B1-92C47EF39AFE}"/>
                  </a:ext>
                </a:extLst>
              </p:cNvPr>
              <p:cNvSpPr/>
              <p:nvPr/>
            </p:nvSpPr>
            <p:spPr>
              <a:xfrm>
                <a:off x="2468797" y="2692152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5" name="円/楕円 55">
                <a:extLst>
                  <a:ext uri="{FF2B5EF4-FFF2-40B4-BE49-F238E27FC236}">
                    <a16:creationId xmlns:a16="http://schemas.microsoft.com/office/drawing/2014/main" id="{7AB89C0D-F560-4A0E-AB38-55CB099350BD}"/>
                  </a:ext>
                </a:extLst>
              </p:cNvPr>
              <p:cNvSpPr/>
              <p:nvPr/>
            </p:nvSpPr>
            <p:spPr>
              <a:xfrm>
                <a:off x="2684821" y="2620144"/>
                <a:ext cx="216024" cy="216024"/>
              </a:xfrm>
              <a:prstGeom prst="ellips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6" name="テキスト ボックス 56">
                <a:extLst>
                  <a:ext uri="{FF2B5EF4-FFF2-40B4-BE49-F238E27FC236}">
                    <a16:creationId xmlns:a16="http://schemas.microsoft.com/office/drawing/2014/main" id="{A6CB8CAF-10E3-4205-AE14-94C9C0C3A776}"/>
                  </a:ext>
                </a:extLst>
              </p:cNvPr>
              <p:cNvSpPr txBox="1"/>
              <p:nvPr/>
            </p:nvSpPr>
            <p:spPr>
              <a:xfrm>
                <a:off x="2180765" y="3429000"/>
                <a:ext cx="1080120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2</a:t>
                </a:r>
                <a:endParaRPr kumimoji="1" lang="en-US" altLang="ja-JP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/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7" name="二等辺三角形 57">
                <a:extLst>
                  <a:ext uri="{FF2B5EF4-FFF2-40B4-BE49-F238E27FC236}">
                    <a16:creationId xmlns:a16="http://schemas.microsoft.com/office/drawing/2014/main" id="{3D8F6B26-7263-4130-A064-F41B97874396}"/>
                  </a:ext>
                </a:extLst>
              </p:cNvPr>
              <p:cNvSpPr/>
              <p:nvPr/>
            </p:nvSpPr>
            <p:spPr>
              <a:xfrm>
                <a:off x="740605" y="4077072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8" name="二等辺三角形 58">
                <a:extLst>
                  <a:ext uri="{FF2B5EF4-FFF2-40B4-BE49-F238E27FC236}">
                    <a16:creationId xmlns:a16="http://schemas.microsoft.com/office/drawing/2014/main" id="{40C310B2-EEF0-4E35-9684-983F92B8C936}"/>
                  </a:ext>
                </a:extLst>
              </p:cNvPr>
              <p:cNvSpPr/>
              <p:nvPr/>
            </p:nvSpPr>
            <p:spPr>
              <a:xfrm>
                <a:off x="893005" y="4229472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69" name="二等辺三角形 59">
                <a:extLst>
                  <a:ext uri="{FF2B5EF4-FFF2-40B4-BE49-F238E27FC236}">
                    <a16:creationId xmlns:a16="http://schemas.microsoft.com/office/drawing/2014/main" id="{A446F364-C69D-4704-A237-435F9531EFFF}"/>
                  </a:ext>
                </a:extLst>
              </p:cNvPr>
              <p:cNvSpPr/>
              <p:nvPr/>
            </p:nvSpPr>
            <p:spPr>
              <a:xfrm>
                <a:off x="1045405" y="4381872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0" name="二等辺三角形 60">
                <a:extLst>
                  <a:ext uri="{FF2B5EF4-FFF2-40B4-BE49-F238E27FC236}">
                    <a16:creationId xmlns:a16="http://schemas.microsoft.com/office/drawing/2014/main" id="{2E454AF5-0A05-40CC-9235-D5652BC437F3}"/>
                  </a:ext>
                </a:extLst>
              </p:cNvPr>
              <p:cNvSpPr/>
              <p:nvPr/>
            </p:nvSpPr>
            <p:spPr>
              <a:xfrm>
                <a:off x="1244661" y="4149080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1" name="二等辺三角形 61">
                <a:extLst>
                  <a:ext uri="{FF2B5EF4-FFF2-40B4-BE49-F238E27FC236}">
                    <a16:creationId xmlns:a16="http://schemas.microsoft.com/office/drawing/2014/main" id="{91CF3782-CFF0-4246-AEB4-3202FAB1604B}"/>
                  </a:ext>
                </a:extLst>
              </p:cNvPr>
              <p:cNvSpPr/>
              <p:nvPr/>
            </p:nvSpPr>
            <p:spPr>
              <a:xfrm>
                <a:off x="1172653" y="4293096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2" name="二等辺三角形 62">
                <a:extLst>
                  <a:ext uri="{FF2B5EF4-FFF2-40B4-BE49-F238E27FC236}">
                    <a16:creationId xmlns:a16="http://schemas.microsoft.com/office/drawing/2014/main" id="{470B16EA-D035-41FE-A8F0-B47485481129}"/>
                  </a:ext>
                </a:extLst>
              </p:cNvPr>
              <p:cNvSpPr/>
              <p:nvPr/>
            </p:nvSpPr>
            <p:spPr>
              <a:xfrm>
                <a:off x="1316669" y="4221088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3" name="二等辺三角形 63">
                <a:extLst>
                  <a:ext uri="{FF2B5EF4-FFF2-40B4-BE49-F238E27FC236}">
                    <a16:creationId xmlns:a16="http://schemas.microsoft.com/office/drawing/2014/main" id="{3FDDA82E-95D4-4C27-B540-CC095DCF74A3}"/>
                  </a:ext>
                </a:extLst>
              </p:cNvPr>
              <p:cNvSpPr/>
              <p:nvPr/>
            </p:nvSpPr>
            <p:spPr>
              <a:xfrm>
                <a:off x="1172653" y="4077072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4" name="二等辺三角形 64">
                <a:extLst>
                  <a:ext uri="{FF2B5EF4-FFF2-40B4-BE49-F238E27FC236}">
                    <a16:creationId xmlns:a16="http://schemas.microsoft.com/office/drawing/2014/main" id="{97F0202D-0C79-4397-BD8D-B62E0A9C7E1F}"/>
                  </a:ext>
                </a:extLst>
              </p:cNvPr>
              <p:cNvSpPr/>
              <p:nvPr/>
            </p:nvSpPr>
            <p:spPr>
              <a:xfrm>
                <a:off x="1028637" y="4149080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5" name="二等辺三角形 65">
                <a:extLst>
                  <a:ext uri="{FF2B5EF4-FFF2-40B4-BE49-F238E27FC236}">
                    <a16:creationId xmlns:a16="http://schemas.microsoft.com/office/drawing/2014/main" id="{CD966EB6-C2F5-49E7-999F-5C24A33884A5}"/>
                  </a:ext>
                </a:extLst>
              </p:cNvPr>
              <p:cNvSpPr/>
              <p:nvPr/>
            </p:nvSpPr>
            <p:spPr>
              <a:xfrm>
                <a:off x="812613" y="4365104"/>
                <a:ext cx="250588" cy="216024"/>
              </a:xfrm>
              <a:prstGeom prst="triangl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6" name="テキスト ボックス 66">
                <a:extLst>
                  <a:ext uri="{FF2B5EF4-FFF2-40B4-BE49-F238E27FC236}">
                    <a16:creationId xmlns:a16="http://schemas.microsoft.com/office/drawing/2014/main" id="{7C724B9E-D779-46BA-8854-0137E352CDA3}"/>
                  </a:ext>
                </a:extLst>
              </p:cNvPr>
              <p:cNvSpPr txBox="1"/>
              <p:nvPr/>
            </p:nvSpPr>
            <p:spPr>
              <a:xfrm>
                <a:off x="695075" y="4869160"/>
                <a:ext cx="883148" cy="423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rm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3</a:t>
                </a:r>
                <a:endParaRPr kumimoji="1" lang="en-US" altLang="ja-JP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/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7" name="五角形 67">
                <a:extLst>
                  <a:ext uri="{FF2B5EF4-FFF2-40B4-BE49-F238E27FC236}">
                    <a16:creationId xmlns:a16="http://schemas.microsoft.com/office/drawing/2014/main" id="{71833D8F-E0E6-4949-9B88-04B9333E15E0}"/>
                  </a:ext>
                </a:extLst>
              </p:cNvPr>
              <p:cNvSpPr/>
              <p:nvPr/>
            </p:nvSpPr>
            <p:spPr>
              <a:xfrm>
                <a:off x="2252773" y="4149080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8" name="五角形 68">
                <a:extLst>
                  <a:ext uri="{FF2B5EF4-FFF2-40B4-BE49-F238E27FC236}">
                    <a16:creationId xmlns:a16="http://schemas.microsoft.com/office/drawing/2014/main" id="{4DDE229F-591F-46EC-84C2-C2BC4A5A9C18}"/>
                  </a:ext>
                </a:extLst>
              </p:cNvPr>
              <p:cNvSpPr/>
              <p:nvPr/>
            </p:nvSpPr>
            <p:spPr>
              <a:xfrm>
                <a:off x="2612813" y="4221088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79" name="五角形 69">
                <a:extLst>
                  <a:ext uri="{FF2B5EF4-FFF2-40B4-BE49-F238E27FC236}">
                    <a16:creationId xmlns:a16="http://schemas.microsoft.com/office/drawing/2014/main" id="{78F60057-5552-4F92-A58F-BBFA50AB734C}"/>
                  </a:ext>
                </a:extLst>
              </p:cNvPr>
              <p:cNvSpPr/>
              <p:nvPr/>
            </p:nvSpPr>
            <p:spPr>
              <a:xfrm>
                <a:off x="2468797" y="4365104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80" name="五角形 70">
                <a:extLst>
                  <a:ext uri="{FF2B5EF4-FFF2-40B4-BE49-F238E27FC236}">
                    <a16:creationId xmlns:a16="http://schemas.microsoft.com/office/drawing/2014/main" id="{707F7E45-1EFB-4C60-8F04-C1ADF7DD257F}"/>
                  </a:ext>
                </a:extLst>
              </p:cNvPr>
              <p:cNvSpPr/>
              <p:nvPr/>
            </p:nvSpPr>
            <p:spPr>
              <a:xfrm>
                <a:off x="2468797" y="4077072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81" name="五角形 71">
                <a:extLst>
                  <a:ext uri="{FF2B5EF4-FFF2-40B4-BE49-F238E27FC236}">
                    <a16:creationId xmlns:a16="http://schemas.microsoft.com/office/drawing/2014/main" id="{A69E7378-B867-4860-9380-FE6E98046289}"/>
                  </a:ext>
                </a:extLst>
              </p:cNvPr>
              <p:cNvSpPr/>
              <p:nvPr/>
            </p:nvSpPr>
            <p:spPr>
              <a:xfrm>
                <a:off x="2756829" y="4077072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82" name="五角形 72">
                <a:extLst>
                  <a:ext uri="{FF2B5EF4-FFF2-40B4-BE49-F238E27FC236}">
                    <a16:creationId xmlns:a16="http://schemas.microsoft.com/office/drawing/2014/main" id="{BBF3CE95-AFB6-4666-A5C3-8DBE071DB463}"/>
                  </a:ext>
                </a:extLst>
              </p:cNvPr>
              <p:cNvSpPr/>
              <p:nvPr/>
            </p:nvSpPr>
            <p:spPr>
              <a:xfrm>
                <a:off x="2756829" y="4293096"/>
                <a:ext cx="302434" cy="288032"/>
              </a:xfrm>
              <a:prstGeom prst="pentago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sp>
          <p:nvSpPr>
            <p:cNvPr id="62" name="右矢印 228">
              <a:extLst>
                <a:ext uri="{FF2B5EF4-FFF2-40B4-BE49-F238E27FC236}">
                  <a16:creationId xmlns:a16="http://schemas.microsoft.com/office/drawing/2014/main" id="{0130C70A-384D-440C-843C-34033670BCE5}"/>
                </a:ext>
              </a:extLst>
            </p:cNvPr>
            <p:cNvSpPr/>
            <p:nvPr/>
          </p:nvSpPr>
          <p:spPr>
            <a:xfrm>
              <a:off x="2804528" y="2319464"/>
              <a:ext cx="360040" cy="792088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51">
              <a:extLst>
                <a:ext uri="{FF2B5EF4-FFF2-40B4-BE49-F238E27FC236}">
                  <a16:creationId xmlns:a16="http://schemas.microsoft.com/office/drawing/2014/main" id="{A7C3B21A-A32B-499D-A4CE-9172AB02907B}"/>
                </a:ext>
              </a:extLst>
            </p:cNvPr>
            <p:cNvSpPr txBox="1"/>
            <p:nvPr/>
          </p:nvSpPr>
          <p:spPr>
            <a:xfrm>
              <a:off x="5739522" y="2463480"/>
              <a:ext cx="344646" cy="36933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400" b="1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or</a:t>
              </a:r>
              <a:endParaRPr kumimoji="1" lang="en-US" altLang="ja-JP" sz="24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grpSp>
          <p:nvGrpSpPr>
            <p:cNvPr id="64" name="グループ化 147">
              <a:extLst>
                <a:ext uri="{FF2B5EF4-FFF2-40B4-BE49-F238E27FC236}">
                  <a16:creationId xmlns:a16="http://schemas.microsoft.com/office/drawing/2014/main" id="{20FF4FBF-D6EB-49F4-A01C-5B0EB898F3A0}"/>
                </a:ext>
              </a:extLst>
            </p:cNvPr>
            <p:cNvGrpSpPr/>
            <p:nvPr/>
          </p:nvGrpSpPr>
          <p:grpSpPr>
            <a:xfrm>
              <a:off x="6089847" y="1599384"/>
              <a:ext cx="2514601" cy="2281520"/>
              <a:chOff x="4283968" y="2183658"/>
              <a:chExt cx="3352801" cy="3042026"/>
            </a:xfrm>
          </p:grpSpPr>
          <p:sp>
            <p:nvSpPr>
              <p:cNvPr id="66" name="正方形/長方形 225">
                <a:extLst>
                  <a:ext uri="{FF2B5EF4-FFF2-40B4-BE49-F238E27FC236}">
                    <a16:creationId xmlns:a16="http://schemas.microsoft.com/office/drawing/2014/main" id="{34EB59C8-4F04-4C81-A625-820BD21428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4808" y="2183658"/>
                <a:ext cx="3042026" cy="30420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grpSp>
            <p:nvGrpSpPr>
              <p:cNvPr id="67" name="グループ化 139">
                <a:extLst>
                  <a:ext uri="{FF2B5EF4-FFF2-40B4-BE49-F238E27FC236}">
                    <a16:creationId xmlns:a16="http://schemas.microsoft.com/office/drawing/2014/main" id="{0A164C22-8D63-446F-9656-E87174AB550B}"/>
                  </a:ext>
                </a:extLst>
              </p:cNvPr>
              <p:cNvGrpSpPr/>
              <p:nvPr/>
            </p:nvGrpSpPr>
            <p:grpSpPr>
              <a:xfrm>
                <a:off x="4283968" y="2420888"/>
                <a:ext cx="3352801" cy="2554514"/>
                <a:chOff x="3779912" y="2420888"/>
                <a:chExt cx="3352801" cy="2554514"/>
              </a:xfrm>
            </p:grpSpPr>
            <p:grpSp>
              <p:nvGrpSpPr>
                <p:cNvPr id="72" name="グループ化 93">
                  <a:extLst>
                    <a:ext uri="{FF2B5EF4-FFF2-40B4-BE49-F238E27FC236}">
                      <a16:creationId xmlns:a16="http://schemas.microsoft.com/office/drawing/2014/main" id="{A54DC732-3325-4A46-A9AD-F0BA5FD7F748}"/>
                    </a:ext>
                  </a:extLst>
                </p:cNvPr>
                <p:cNvGrpSpPr/>
                <p:nvPr/>
              </p:nvGrpSpPr>
              <p:grpSpPr>
                <a:xfrm>
                  <a:off x="3779912" y="2420888"/>
                  <a:ext cx="3352801" cy="2554514"/>
                  <a:chOff x="3962399" y="2743200"/>
                  <a:chExt cx="3352801" cy="2554514"/>
                </a:xfrm>
              </p:grpSpPr>
              <p:grpSp>
                <p:nvGrpSpPr>
                  <p:cNvPr id="107" name="グループ化 48">
                    <a:extLst>
                      <a:ext uri="{FF2B5EF4-FFF2-40B4-BE49-F238E27FC236}">
                        <a16:creationId xmlns:a16="http://schemas.microsoft.com/office/drawing/2014/main" id="{648B73D6-A82F-4140-9817-EE76D3608AD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226477" y="2924950"/>
                    <a:ext cx="2798699" cy="2217846"/>
                    <a:chOff x="833900" y="592697"/>
                    <a:chExt cx="1272138" cy="1008112"/>
                  </a:xfrm>
                </p:grpSpPr>
                <p:sp>
                  <p:nvSpPr>
                    <p:cNvPr id="109" name="正方形/長方形 273">
                      <a:extLst>
                        <a:ext uri="{FF2B5EF4-FFF2-40B4-BE49-F238E27FC236}">
                          <a16:creationId xmlns:a16="http://schemas.microsoft.com/office/drawing/2014/main" id="{01648324-E39B-4DF4-8B99-22EDB50B6E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3900" y="592697"/>
                      <a:ext cx="1272138" cy="1008112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p:txBody>
                </p:sp>
                <p:sp>
                  <p:nvSpPr>
                    <p:cNvPr id="110" name="正方形/長方形 274">
                      <a:extLst>
                        <a:ext uri="{FF2B5EF4-FFF2-40B4-BE49-F238E27FC236}">
                          <a16:creationId xmlns:a16="http://schemas.microsoft.com/office/drawing/2014/main" id="{A8CCB980-BF9E-4936-8112-79B3B1631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298" y="665312"/>
                      <a:ext cx="1121901" cy="863271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p:txBody>
                </p:sp>
                <p:cxnSp>
                  <p:nvCxnSpPr>
                    <p:cNvPr id="111" name="直線コネクタ 275">
                      <a:extLst>
                        <a:ext uri="{FF2B5EF4-FFF2-40B4-BE49-F238E27FC236}">
                          <a16:creationId xmlns:a16="http://schemas.microsoft.com/office/drawing/2014/main" id="{EEC42BB4-2765-4C90-B855-A90C833F401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6154" y="664828"/>
                      <a:ext cx="106821" cy="13395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直線コネクタ 276">
                      <a:extLst>
                        <a:ext uri="{FF2B5EF4-FFF2-40B4-BE49-F238E27FC236}">
                          <a16:creationId xmlns:a16="http://schemas.microsoft.com/office/drawing/2014/main" id="{B4DCB373-F01D-471D-B3D5-1889EBAF3B41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931240" y="669980"/>
                      <a:ext cx="111676" cy="1185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277">
                      <a:extLst>
                        <a:ext uri="{FF2B5EF4-FFF2-40B4-BE49-F238E27FC236}">
                          <a16:creationId xmlns:a16="http://schemas.microsoft.com/office/drawing/2014/main" id="{1F87D5C7-B30F-4DD2-88B8-89063DA3CCA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931240" y="1406744"/>
                      <a:ext cx="111676" cy="12021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278">
                      <a:extLst>
                        <a:ext uri="{FF2B5EF4-FFF2-40B4-BE49-F238E27FC236}">
                          <a16:creationId xmlns:a16="http://schemas.microsoft.com/office/drawing/2014/main" id="{B5E29E69-75CE-4612-91EE-AADED93BEFFE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926154" y="1401592"/>
                      <a:ext cx="97110" cy="120217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5" name="正方形/長方形 279">
                      <a:extLst>
                        <a:ext uri="{FF2B5EF4-FFF2-40B4-BE49-F238E27FC236}">
                          <a16:creationId xmlns:a16="http://schemas.microsoft.com/office/drawing/2014/main" id="{CC3EBEF8-219F-4AC6-8465-89F1FBEBBF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502" y="791447"/>
                      <a:ext cx="903121" cy="613111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kumimoji="1" lang="ja-JP" altLang="en-US" sz="110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p:txBody>
                </p:sp>
              </p:grpSp>
              <p:sp>
                <p:nvSpPr>
                  <p:cNvPr id="108" name="加算記号 272">
                    <a:extLst>
                      <a:ext uri="{FF2B5EF4-FFF2-40B4-BE49-F238E27FC236}">
                        <a16:creationId xmlns:a16="http://schemas.microsoft.com/office/drawing/2014/main" id="{C7507304-F1EC-4DA6-A747-3F9E59B720D9}"/>
                      </a:ext>
                    </a:extLst>
                  </p:cNvPr>
                  <p:cNvSpPr/>
                  <p:nvPr/>
                </p:nvSpPr>
                <p:spPr>
                  <a:xfrm>
                    <a:off x="3962399" y="2743200"/>
                    <a:ext cx="3352801" cy="2554514"/>
                  </a:xfrm>
                  <a:prstGeom prst="mathPlus">
                    <a:avLst>
                      <a:gd name="adj1" fmla="val 5597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sp>
              <p:nvSpPr>
                <p:cNvPr id="73" name="正方形/長方形 237">
                  <a:extLst>
                    <a:ext uri="{FF2B5EF4-FFF2-40B4-BE49-F238E27FC236}">
                      <a16:creationId xmlns:a16="http://schemas.microsoft.com/office/drawing/2014/main" id="{417D833A-2429-4E29-B1EC-7F25DC24BB4D}"/>
                    </a:ext>
                  </a:extLst>
                </p:cNvPr>
                <p:cNvSpPr/>
                <p:nvPr/>
              </p:nvSpPr>
              <p:spPr>
                <a:xfrm>
                  <a:off x="4525428" y="3328526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4" name="正方形/長方形 238">
                  <a:extLst>
                    <a:ext uri="{FF2B5EF4-FFF2-40B4-BE49-F238E27FC236}">
                      <a16:creationId xmlns:a16="http://schemas.microsoft.com/office/drawing/2014/main" id="{2986AB04-A556-44AE-86A7-1D5C17FE858F}"/>
                    </a:ext>
                  </a:extLst>
                </p:cNvPr>
                <p:cNvSpPr/>
                <p:nvPr/>
              </p:nvSpPr>
              <p:spPr>
                <a:xfrm>
                  <a:off x="4777664" y="3328110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5" name="正方形/長方形 239">
                  <a:extLst>
                    <a:ext uri="{FF2B5EF4-FFF2-40B4-BE49-F238E27FC236}">
                      <a16:creationId xmlns:a16="http://schemas.microsoft.com/office/drawing/2014/main" id="{1E832BAE-8248-417F-B215-E99858FC0D86}"/>
                    </a:ext>
                  </a:extLst>
                </p:cNvPr>
                <p:cNvSpPr/>
                <p:nvPr/>
              </p:nvSpPr>
              <p:spPr>
                <a:xfrm>
                  <a:off x="5047590" y="3328110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6" name="正方形/長方形 240">
                  <a:extLst>
                    <a:ext uri="{FF2B5EF4-FFF2-40B4-BE49-F238E27FC236}">
                      <a16:creationId xmlns:a16="http://schemas.microsoft.com/office/drawing/2014/main" id="{60601A61-78B7-47A7-AEA0-3335C80B0354}"/>
                    </a:ext>
                  </a:extLst>
                </p:cNvPr>
                <p:cNvSpPr/>
                <p:nvPr/>
              </p:nvSpPr>
              <p:spPr>
                <a:xfrm>
                  <a:off x="4632563" y="3184094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7" name="正方形/長方形 241">
                  <a:extLst>
                    <a:ext uri="{FF2B5EF4-FFF2-40B4-BE49-F238E27FC236}">
                      <a16:creationId xmlns:a16="http://schemas.microsoft.com/office/drawing/2014/main" id="{2D26132E-2B21-486A-B524-7790B9122D0B}"/>
                    </a:ext>
                  </a:extLst>
                </p:cNvPr>
                <p:cNvSpPr/>
                <p:nvPr/>
              </p:nvSpPr>
              <p:spPr>
                <a:xfrm>
                  <a:off x="4993688" y="3112086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8" name="正方形/長方形 242">
                  <a:extLst>
                    <a:ext uri="{FF2B5EF4-FFF2-40B4-BE49-F238E27FC236}">
                      <a16:creationId xmlns:a16="http://schemas.microsoft.com/office/drawing/2014/main" id="{A940AFDF-9C2C-46F3-836F-3BE257515F5E}"/>
                    </a:ext>
                  </a:extLst>
                </p:cNvPr>
                <p:cNvSpPr/>
                <p:nvPr/>
              </p:nvSpPr>
              <p:spPr>
                <a:xfrm>
                  <a:off x="4777664" y="3112086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79" name="正方形/長方形 243">
                  <a:extLst>
                    <a:ext uri="{FF2B5EF4-FFF2-40B4-BE49-F238E27FC236}">
                      <a16:creationId xmlns:a16="http://schemas.microsoft.com/office/drawing/2014/main" id="{D305CBD5-6B02-4D95-A7A2-F4D63562A249}"/>
                    </a:ext>
                  </a:extLst>
                </p:cNvPr>
                <p:cNvSpPr/>
                <p:nvPr/>
              </p:nvSpPr>
              <p:spPr>
                <a:xfrm>
                  <a:off x="4993688" y="3112086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0" name="正方形/長方形 244">
                  <a:extLst>
                    <a:ext uri="{FF2B5EF4-FFF2-40B4-BE49-F238E27FC236}">
                      <a16:creationId xmlns:a16="http://schemas.microsoft.com/office/drawing/2014/main" id="{AE8A8FE2-61CC-4DD8-AEFA-E40057CA0125}"/>
                    </a:ext>
                  </a:extLst>
                </p:cNvPr>
                <p:cNvSpPr/>
                <p:nvPr/>
              </p:nvSpPr>
              <p:spPr>
                <a:xfrm>
                  <a:off x="4921680" y="3256102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1" name="正方形/長方形 245">
                  <a:extLst>
                    <a:ext uri="{FF2B5EF4-FFF2-40B4-BE49-F238E27FC236}">
                      <a16:creationId xmlns:a16="http://schemas.microsoft.com/office/drawing/2014/main" id="{9DD9FD61-1F7D-4CDF-AEB0-F4B2C7D2C5C4}"/>
                    </a:ext>
                  </a:extLst>
                </p:cNvPr>
                <p:cNvSpPr/>
                <p:nvPr/>
              </p:nvSpPr>
              <p:spPr>
                <a:xfrm>
                  <a:off x="4561640" y="3040078"/>
                  <a:ext cx="216024" cy="21602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2" name="円/楕円 246">
                  <a:extLst>
                    <a:ext uri="{FF2B5EF4-FFF2-40B4-BE49-F238E27FC236}">
                      <a16:creationId xmlns:a16="http://schemas.microsoft.com/office/drawing/2014/main" id="{619CC78E-0993-4ABF-844E-C65DFB8D9897}"/>
                    </a:ext>
                  </a:extLst>
                </p:cNvPr>
                <p:cNvSpPr/>
                <p:nvPr/>
              </p:nvSpPr>
              <p:spPr>
                <a:xfrm>
                  <a:off x="5629222" y="3081220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3" name="円/楕円 247">
                  <a:extLst>
                    <a:ext uri="{FF2B5EF4-FFF2-40B4-BE49-F238E27FC236}">
                      <a16:creationId xmlns:a16="http://schemas.microsoft.com/office/drawing/2014/main" id="{B5EEC42A-F125-439A-93C9-686EF84CAA8D}"/>
                    </a:ext>
                  </a:extLst>
                </p:cNvPr>
                <p:cNvSpPr/>
                <p:nvPr/>
              </p:nvSpPr>
              <p:spPr>
                <a:xfrm>
                  <a:off x="5781622" y="3233620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4" name="円/楕円 248">
                  <a:extLst>
                    <a:ext uri="{FF2B5EF4-FFF2-40B4-BE49-F238E27FC236}">
                      <a16:creationId xmlns:a16="http://schemas.microsoft.com/office/drawing/2014/main" id="{80CDBED9-B9FE-4CD3-957A-FB79E2CFB255}"/>
                    </a:ext>
                  </a:extLst>
                </p:cNvPr>
                <p:cNvSpPr/>
                <p:nvPr/>
              </p:nvSpPr>
              <p:spPr>
                <a:xfrm>
                  <a:off x="5934022" y="3386020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5" name="円/楕円 249">
                  <a:extLst>
                    <a:ext uri="{FF2B5EF4-FFF2-40B4-BE49-F238E27FC236}">
                      <a16:creationId xmlns:a16="http://schemas.microsoft.com/office/drawing/2014/main" id="{75D1BF0D-1753-443A-9EC7-9154B3551E00}"/>
                    </a:ext>
                  </a:extLst>
                </p:cNvPr>
                <p:cNvSpPr/>
                <p:nvPr/>
              </p:nvSpPr>
              <p:spPr>
                <a:xfrm>
                  <a:off x="5701230" y="3369252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6" name="円/楕円 250">
                  <a:extLst>
                    <a:ext uri="{FF2B5EF4-FFF2-40B4-BE49-F238E27FC236}">
                      <a16:creationId xmlns:a16="http://schemas.microsoft.com/office/drawing/2014/main" id="{78ECBBF1-0D23-479C-ABA4-0A75656EAB52}"/>
                    </a:ext>
                  </a:extLst>
                </p:cNvPr>
                <p:cNvSpPr/>
                <p:nvPr/>
              </p:nvSpPr>
              <p:spPr>
                <a:xfrm>
                  <a:off x="5989262" y="3216852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7" name="円/楕円 251">
                  <a:extLst>
                    <a:ext uri="{FF2B5EF4-FFF2-40B4-BE49-F238E27FC236}">
                      <a16:creationId xmlns:a16="http://schemas.microsoft.com/office/drawing/2014/main" id="{48640BDF-0568-4C71-96D3-A369EDCEF6B1}"/>
                    </a:ext>
                  </a:extLst>
                </p:cNvPr>
                <p:cNvSpPr/>
                <p:nvPr/>
              </p:nvSpPr>
              <p:spPr>
                <a:xfrm>
                  <a:off x="6141662" y="3369252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8" name="円/楕円 252">
                  <a:extLst>
                    <a:ext uri="{FF2B5EF4-FFF2-40B4-BE49-F238E27FC236}">
                      <a16:creationId xmlns:a16="http://schemas.microsoft.com/office/drawing/2014/main" id="{9099A321-1367-4479-861D-665590619022}"/>
                    </a:ext>
                  </a:extLst>
                </p:cNvPr>
                <p:cNvSpPr/>
                <p:nvPr/>
              </p:nvSpPr>
              <p:spPr>
                <a:xfrm>
                  <a:off x="5917254" y="3153228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89" name="円/楕円 253">
                  <a:extLst>
                    <a:ext uri="{FF2B5EF4-FFF2-40B4-BE49-F238E27FC236}">
                      <a16:creationId xmlns:a16="http://schemas.microsoft.com/office/drawing/2014/main" id="{911D726C-CFFA-4DB8-ACE1-250E385149CF}"/>
                    </a:ext>
                  </a:extLst>
                </p:cNvPr>
                <p:cNvSpPr/>
                <p:nvPr/>
              </p:nvSpPr>
              <p:spPr>
                <a:xfrm>
                  <a:off x="6133278" y="3081220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0" name="円/楕円 254">
                  <a:extLst>
                    <a:ext uri="{FF2B5EF4-FFF2-40B4-BE49-F238E27FC236}">
                      <a16:creationId xmlns:a16="http://schemas.microsoft.com/office/drawing/2014/main" id="{476871FF-725F-47E9-BFB7-061609B56356}"/>
                    </a:ext>
                  </a:extLst>
                </p:cNvPr>
                <p:cNvSpPr/>
                <p:nvPr/>
              </p:nvSpPr>
              <p:spPr>
                <a:xfrm>
                  <a:off x="5773238" y="3081220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1" name="円/楕円 255">
                  <a:extLst>
                    <a:ext uri="{FF2B5EF4-FFF2-40B4-BE49-F238E27FC236}">
                      <a16:creationId xmlns:a16="http://schemas.microsoft.com/office/drawing/2014/main" id="{A9C07854-6D15-4082-A982-9F51DC48C844}"/>
                    </a:ext>
                  </a:extLst>
                </p:cNvPr>
                <p:cNvSpPr/>
                <p:nvPr/>
              </p:nvSpPr>
              <p:spPr>
                <a:xfrm>
                  <a:off x="5989262" y="3009212"/>
                  <a:ext cx="216024" cy="216024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2" name="二等辺三角形 256">
                  <a:extLst>
                    <a:ext uri="{FF2B5EF4-FFF2-40B4-BE49-F238E27FC236}">
                      <a16:creationId xmlns:a16="http://schemas.microsoft.com/office/drawing/2014/main" id="{A7EC4959-6062-4508-B1C4-80A0D981E93B}"/>
                    </a:ext>
                  </a:extLst>
                </p:cNvPr>
                <p:cNvSpPr/>
                <p:nvPr/>
              </p:nvSpPr>
              <p:spPr>
                <a:xfrm>
                  <a:off x="4523484" y="3832582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3" name="二等辺三角形 257">
                  <a:extLst>
                    <a:ext uri="{FF2B5EF4-FFF2-40B4-BE49-F238E27FC236}">
                      <a16:creationId xmlns:a16="http://schemas.microsoft.com/office/drawing/2014/main" id="{D2E4C6A8-3E5A-48A8-9BC9-A1DA2B289705}"/>
                    </a:ext>
                  </a:extLst>
                </p:cNvPr>
                <p:cNvSpPr/>
                <p:nvPr/>
              </p:nvSpPr>
              <p:spPr>
                <a:xfrm>
                  <a:off x="4675884" y="3984982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4" name="二等辺三角形 258">
                  <a:extLst>
                    <a:ext uri="{FF2B5EF4-FFF2-40B4-BE49-F238E27FC236}">
                      <a16:creationId xmlns:a16="http://schemas.microsoft.com/office/drawing/2014/main" id="{E90EDF08-1764-44A3-B678-B5DFBB328BF5}"/>
                    </a:ext>
                  </a:extLst>
                </p:cNvPr>
                <p:cNvSpPr/>
                <p:nvPr/>
              </p:nvSpPr>
              <p:spPr>
                <a:xfrm>
                  <a:off x="4828284" y="4137382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5" name="二等辺三角形 259">
                  <a:extLst>
                    <a:ext uri="{FF2B5EF4-FFF2-40B4-BE49-F238E27FC236}">
                      <a16:creationId xmlns:a16="http://schemas.microsoft.com/office/drawing/2014/main" id="{C4186060-1963-4F4E-B942-6299FDF070F4}"/>
                    </a:ext>
                  </a:extLst>
                </p:cNvPr>
                <p:cNvSpPr/>
                <p:nvPr/>
              </p:nvSpPr>
              <p:spPr>
                <a:xfrm>
                  <a:off x="5027540" y="3904590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6" name="二等辺三角形 260">
                  <a:extLst>
                    <a:ext uri="{FF2B5EF4-FFF2-40B4-BE49-F238E27FC236}">
                      <a16:creationId xmlns:a16="http://schemas.microsoft.com/office/drawing/2014/main" id="{2F99BCBD-C06A-4DCA-B7C3-B898F3034DC9}"/>
                    </a:ext>
                  </a:extLst>
                </p:cNvPr>
                <p:cNvSpPr/>
                <p:nvPr/>
              </p:nvSpPr>
              <p:spPr>
                <a:xfrm>
                  <a:off x="4955532" y="4048606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7" name="二等辺三角形 261">
                  <a:extLst>
                    <a:ext uri="{FF2B5EF4-FFF2-40B4-BE49-F238E27FC236}">
                      <a16:creationId xmlns:a16="http://schemas.microsoft.com/office/drawing/2014/main" id="{A2D914A5-A0E3-4409-BD50-1C98C4216B9E}"/>
                    </a:ext>
                  </a:extLst>
                </p:cNvPr>
                <p:cNvSpPr/>
                <p:nvPr/>
              </p:nvSpPr>
              <p:spPr>
                <a:xfrm>
                  <a:off x="5099548" y="3976598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8" name="二等辺三角形 262">
                  <a:extLst>
                    <a:ext uri="{FF2B5EF4-FFF2-40B4-BE49-F238E27FC236}">
                      <a16:creationId xmlns:a16="http://schemas.microsoft.com/office/drawing/2014/main" id="{5ACD5FD0-460E-4E18-9AD7-5EEFEAD0ED36}"/>
                    </a:ext>
                  </a:extLst>
                </p:cNvPr>
                <p:cNvSpPr/>
                <p:nvPr/>
              </p:nvSpPr>
              <p:spPr>
                <a:xfrm>
                  <a:off x="4955532" y="3832582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99" name="二等辺三角形 263">
                  <a:extLst>
                    <a:ext uri="{FF2B5EF4-FFF2-40B4-BE49-F238E27FC236}">
                      <a16:creationId xmlns:a16="http://schemas.microsoft.com/office/drawing/2014/main" id="{A0964015-D56E-4973-825B-CDB088EA6671}"/>
                    </a:ext>
                  </a:extLst>
                </p:cNvPr>
                <p:cNvSpPr/>
                <p:nvPr/>
              </p:nvSpPr>
              <p:spPr>
                <a:xfrm>
                  <a:off x="4811516" y="3904590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0" name="二等辺三角形 264">
                  <a:extLst>
                    <a:ext uri="{FF2B5EF4-FFF2-40B4-BE49-F238E27FC236}">
                      <a16:creationId xmlns:a16="http://schemas.microsoft.com/office/drawing/2014/main" id="{91C1B0DB-03CC-4D72-B7BA-3A72A2C21C4A}"/>
                    </a:ext>
                  </a:extLst>
                </p:cNvPr>
                <p:cNvSpPr/>
                <p:nvPr/>
              </p:nvSpPr>
              <p:spPr>
                <a:xfrm>
                  <a:off x="4595492" y="4120614"/>
                  <a:ext cx="250588" cy="216024"/>
                </a:xfrm>
                <a:prstGeom prst="triangle">
                  <a:avLst/>
                </a:prstGeom>
                <a:solidFill>
                  <a:srgbClr val="FFC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1" name="五角形 265">
                  <a:extLst>
                    <a:ext uri="{FF2B5EF4-FFF2-40B4-BE49-F238E27FC236}">
                      <a16:creationId xmlns:a16="http://schemas.microsoft.com/office/drawing/2014/main" id="{0C485639-8540-4062-A4AD-F07C029A82C0}"/>
                    </a:ext>
                  </a:extLst>
                </p:cNvPr>
                <p:cNvSpPr/>
                <p:nvPr/>
              </p:nvSpPr>
              <p:spPr>
                <a:xfrm>
                  <a:off x="5531934" y="3893252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2" name="五角形 266">
                  <a:extLst>
                    <a:ext uri="{FF2B5EF4-FFF2-40B4-BE49-F238E27FC236}">
                      <a16:creationId xmlns:a16="http://schemas.microsoft.com/office/drawing/2014/main" id="{ADEC0898-3E89-4A69-9C24-158577D7310F}"/>
                    </a:ext>
                  </a:extLst>
                </p:cNvPr>
                <p:cNvSpPr/>
                <p:nvPr/>
              </p:nvSpPr>
              <p:spPr>
                <a:xfrm>
                  <a:off x="5891974" y="3965260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3" name="五角形 267">
                  <a:extLst>
                    <a:ext uri="{FF2B5EF4-FFF2-40B4-BE49-F238E27FC236}">
                      <a16:creationId xmlns:a16="http://schemas.microsoft.com/office/drawing/2014/main" id="{06761EF0-43DC-4BBD-990D-2703A3899B0C}"/>
                    </a:ext>
                  </a:extLst>
                </p:cNvPr>
                <p:cNvSpPr/>
                <p:nvPr/>
              </p:nvSpPr>
              <p:spPr>
                <a:xfrm>
                  <a:off x="5747958" y="4109276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4" name="五角形 268">
                  <a:extLst>
                    <a:ext uri="{FF2B5EF4-FFF2-40B4-BE49-F238E27FC236}">
                      <a16:creationId xmlns:a16="http://schemas.microsoft.com/office/drawing/2014/main" id="{5A995805-FC65-4A51-8A0F-966FB5612644}"/>
                    </a:ext>
                  </a:extLst>
                </p:cNvPr>
                <p:cNvSpPr/>
                <p:nvPr/>
              </p:nvSpPr>
              <p:spPr>
                <a:xfrm>
                  <a:off x="5747958" y="3821244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5" name="五角形 269">
                  <a:extLst>
                    <a:ext uri="{FF2B5EF4-FFF2-40B4-BE49-F238E27FC236}">
                      <a16:creationId xmlns:a16="http://schemas.microsoft.com/office/drawing/2014/main" id="{D8F4E052-B346-4FC6-8558-B0C8F9A202BA}"/>
                    </a:ext>
                  </a:extLst>
                </p:cNvPr>
                <p:cNvSpPr/>
                <p:nvPr/>
              </p:nvSpPr>
              <p:spPr>
                <a:xfrm>
                  <a:off x="6035990" y="3821244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6" name="五角形 270">
                  <a:extLst>
                    <a:ext uri="{FF2B5EF4-FFF2-40B4-BE49-F238E27FC236}">
                      <a16:creationId xmlns:a16="http://schemas.microsoft.com/office/drawing/2014/main" id="{A74F32AB-BE75-4B90-8EBC-837259F85FC5}"/>
                    </a:ext>
                  </a:extLst>
                </p:cNvPr>
                <p:cNvSpPr/>
                <p:nvPr/>
              </p:nvSpPr>
              <p:spPr>
                <a:xfrm>
                  <a:off x="6035990" y="4037268"/>
                  <a:ext cx="302434" cy="288032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sp>
            <p:nvSpPr>
              <p:cNvPr id="68" name="テキスト ボックス 232">
                <a:extLst>
                  <a:ext uri="{FF2B5EF4-FFF2-40B4-BE49-F238E27FC236}">
                    <a16:creationId xmlns:a16="http://schemas.microsoft.com/office/drawing/2014/main" id="{75C5886A-C538-48A1-A39F-46C0DF31AD43}"/>
                  </a:ext>
                </a:extLst>
              </p:cNvPr>
              <p:cNvSpPr txBox="1"/>
              <p:nvPr/>
            </p:nvSpPr>
            <p:spPr>
              <a:xfrm>
                <a:off x="4513895" y="2242306"/>
                <a:ext cx="9561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1</a:t>
                </a:r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69" name="テキスト ボックス 233">
                <a:extLst>
                  <a:ext uri="{FF2B5EF4-FFF2-40B4-BE49-F238E27FC236}">
                    <a16:creationId xmlns:a16="http://schemas.microsoft.com/office/drawing/2014/main" id="{41C94E31-F2A3-448C-87D7-661B27D18D4B}"/>
                  </a:ext>
                </a:extLst>
              </p:cNvPr>
              <p:cNvSpPr txBox="1"/>
              <p:nvPr/>
            </p:nvSpPr>
            <p:spPr>
              <a:xfrm>
                <a:off x="6340989" y="2242307"/>
                <a:ext cx="9561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2</a:t>
                </a:r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70" name="テキスト ボックス 234">
                <a:extLst>
                  <a:ext uri="{FF2B5EF4-FFF2-40B4-BE49-F238E27FC236}">
                    <a16:creationId xmlns:a16="http://schemas.microsoft.com/office/drawing/2014/main" id="{F5A13331-2674-49CB-84A5-3CF6C3B796E6}"/>
                  </a:ext>
                </a:extLst>
              </p:cNvPr>
              <p:cNvSpPr txBox="1"/>
              <p:nvPr/>
            </p:nvSpPr>
            <p:spPr>
              <a:xfrm>
                <a:off x="4541585" y="4825520"/>
                <a:ext cx="9561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3</a:t>
                </a:r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71" name="テキスト ボックス 235">
                <a:extLst>
                  <a:ext uri="{FF2B5EF4-FFF2-40B4-BE49-F238E27FC236}">
                    <a16:creationId xmlns:a16="http://schemas.microsoft.com/office/drawing/2014/main" id="{4C91B06E-4A73-4114-AD33-76705FBE51AB}"/>
                  </a:ext>
                </a:extLst>
              </p:cNvPr>
              <p:cNvSpPr txBox="1"/>
              <p:nvPr/>
            </p:nvSpPr>
            <p:spPr>
              <a:xfrm>
                <a:off x="6375278" y="4820119"/>
                <a:ext cx="95615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200" b="1" dirty="0">
                    <a:solidFill>
                      <a:schemeClr val="bg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Area 4</a:t>
                </a:r>
                <a:endParaRPr kumimoji="1" lang="ja-JP" altLang="en-US" sz="1200" b="1" dirty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sp>
          <p:nvSpPr>
            <p:cNvPr id="65" name="テキスト ボックス 51">
              <a:extLst>
                <a:ext uri="{FF2B5EF4-FFF2-40B4-BE49-F238E27FC236}">
                  <a16:creationId xmlns:a16="http://schemas.microsoft.com/office/drawing/2014/main" id="{9266C9B8-353B-48D2-AEE0-F3EFC7FA6186}"/>
                </a:ext>
              </a:extLst>
            </p:cNvPr>
            <p:cNvSpPr txBox="1"/>
            <p:nvPr/>
          </p:nvSpPr>
          <p:spPr>
            <a:xfrm>
              <a:off x="3203848" y="1196752"/>
              <a:ext cx="5312429" cy="24622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600" b="1" dirty="0">
                  <a:solidFill>
                    <a:schemeClr val="tx1"/>
                  </a:solidFill>
                  <a:latin typeface="HP Simplified" panose="020B0604020204020204" pitchFamily="34" charset="0"/>
                  <a:ea typeface="Meiryo UI" pitchFamily="50" charset="-128"/>
                  <a:cs typeface="Arial" panose="020B0604020202020204" pitchFamily="34" charset="0"/>
                </a:rPr>
                <a:t>Multiple bin recognition per 1 shoot  </a:t>
              </a:r>
              <a:r>
                <a:rPr kumimoji="1" lang="en-US" altLang="ja-JP" sz="1200" b="1" dirty="0">
                  <a:solidFill>
                    <a:schemeClr val="tx1"/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(requires o</a:t>
              </a:r>
              <a:r>
                <a:rPr lang="en-US" altLang="ja-JP" sz="1200" b="1" dirty="0">
                  <a:solidFill>
                    <a:schemeClr val="tx1"/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ption SW)</a:t>
              </a:r>
              <a:endParaRPr kumimoji="1" lang="en-US" altLang="ja-JP" sz="1200" b="1" dirty="0">
                <a:solidFill>
                  <a:schemeClr val="tx1"/>
                </a:solidFill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0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Multiple Bin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グループ化 281">
            <a:extLst>
              <a:ext uri="{FF2B5EF4-FFF2-40B4-BE49-F238E27FC236}">
                <a16:creationId xmlns:a16="http://schemas.microsoft.com/office/drawing/2014/main" id="{DFA0B21C-4747-445D-B9E1-E930BC21D592}"/>
              </a:ext>
            </a:extLst>
          </p:cNvPr>
          <p:cNvGrpSpPr/>
          <p:nvPr/>
        </p:nvGrpSpPr>
        <p:grpSpPr>
          <a:xfrm>
            <a:off x="304800" y="1428750"/>
            <a:ext cx="8640960" cy="2181646"/>
            <a:chOff x="251520" y="4271690"/>
            <a:chExt cx="8640960" cy="2181646"/>
          </a:xfrm>
        </p:grpSpPr>
        <p:sp>
          <p:nvSpPr>
            <p:cNvPr id="6" name="正方形/長方形 321">
              <a:extLst>
                <a:ext uri="{FF2B5EF4-FFF2-40B4-BE49-F238E27FC236}">
                  <a16:creationId xmlns:a16="http://schemas.microsoft.com/office/drawing/2014/main" id="{A75AC3CF-2BA2-4B92-87AE-F543F6C1D853}"/>
                </a:ext>
              </a:extLst>
            </p:cNvPr>
            <p:cNvSpPr/>
            <p:nvPr/>
          </p:nvSpPr>
          <p:spPr>
            <a:xfrm>
              <a:off x="2051650" y="5373336"/>
              <a:ext cx="5150974" cy="108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322">
              <a:extLst>
                <a:ext uri="{FF2B5EF4-FFF2-40B4-BE49-F238E27FC236}">
                  <a16:creationId xmlns:a16="http://schemas.microsoft.com/office/drawing/2014/main" id="{1452A1DE-B11B-45BB-8F3A-233FF76B29D0}"/>
                </a:ext>
              </a:extLst>
            </p:cNvPr>
            <p:cNvSpPr/>
            <p:nvPr/>
          </p:nvSpPr>
          <p:spPr>
            <a:xfrm>
              <a:off x="2051530" y="4271690"/>
              <a:ext cx="6840950" cy="11016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ホームベース 323">
              <a:extLst>
                <a:ext uri="{FF2B5EF4-FFF2-40B4-BE49-F238E27FC236}">
                  <a16:creationId xmlns:a16="http://schemas.microsoft.com/office/drawing/2014/main" id="{BD68A734-9D36-4597-AE13-664AF93F33B3}"/>
                </a:ext>
              </a:extLst>
            </p:cNvPr>
            <p:cNvSpPr/>
            <p:nvPr/>
          </p:nvSpPr>
          <p:spPr>
            <a:xfrm>
              <a:off x="2771750" y="4581336"/>
              <a:ext cx="1036800" cy="21600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" name="ホームベース 324">
              <a:extLst>
                <a:ext uri="{FF2B5EF4-FFF2-40B4-BE49-F238E27FC236}">
                  <a16:creationId xmlns:a16="http://schemas.microsoft.com/office/drawing/2014/main" id="{BF3E78B1-9136-4394-96BF-E73951235513}"/>
                </a:ext>
              </a:extLst>
            </p:cNvPr>
            <p:cNvSpPr/>
            <p:nvPr/>
          </p:nvSpPr>
          <p:spPr>
            <a:xfrm>
              <a:off x="4211950" y="4869296"/>
              <a:ext cx="1440200" cy="216000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up #1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0" name="ホームベース 325">
              <a:extLst>
                <a:ext uri="{FF2B5EF4-FFF2-40B4-BE49-F238E27FC236}">
                  <a16:creationId xmlns:a16="http://schemas.microsoft.com/office/drawing/2014/main" id="{ED6ACDD4-3E33-4381-8F17-D450769FFFC6}"/>
                </a:ext>
              </a:extLst>
            </p:cNvPr>
            <p:cNvSpPr/>
            <p:nvPr/>
          </p:nvSpPr>
          <p:spPr>
            <a:xfrm>
              <a:off x="3807075" y="4581392"/>
              <a:ext cx="403200" cy="216000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1" name="ホームベース 326">
              <a:extLst>
                <a:ext uri="{FF2B5EF4-FFF2-40B4-BE49-F238E27FC236}">
                  <a16:creationId xmlns:a16="http://schemas.microsoft.com/office/drawing/2014/main" id="{DA4B6D01-3F0D-4C46-BC22-EE2C473DB857}"/>
                </a:ext>
              </a:extLst>
            </p:cNvPr>
            <p:cNvSpPr/>
            <p:nvPr/>
          </p:nvSpPr>
          <p:spPr>
            <a:xfrm>
              <a:off x="7092350" y="4869296"/>
              <a:ext cx="1440200" cy="216000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up #2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" name="ホームベース 327">
              <a:extLst>
                <a:ext uri="{FF2B5EF4-FFF2-40B4-BE49-F238E27FC236}">
                  <a16:creationId xmlns:a16="http://schemas.microsoft.com/office/drawing/2014/main" id="{6B5DD8F7-E34F-4D5B-BEFA-D6DD78653419}"/>
                </a:ext>
              </a:extLst>
            </p:cNvPr>
            <p:cNvSpPr/>
            <p:nvPr/>
          </p:nvSpPr>
          <p:spPr>
            <a:xfrm>
              <a:off x="5652150" y="5942572"/>
              <a:ext cx="1440200" cy="216001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up #2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" name="テキスト ボックス 328">
              <a:extLst>
                <a:ext uri="{FF2B5EF4-FFF2-40B4-BE49-F238E27FC236}">
                  <a16:creationId xmlns:a16="http://schemas.microsoft.com/office/drawing/2014/main" id="{28AA419B-BAF2-4E0E-BCE1-9002C9A08501}"/>
                </a:ext>
              </a:extLst>
            </p:cNvPr>
            <p:cNvSpPr txBox="1"/>
            <p:nvPr/>
          </p:nvSpPr>
          <p:spPr>
            <a:xfrm>
              <a:off x="2153326" y="4437316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MV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4" name="テキスト ボックス 329">
              <a:extLst>
                <a:ext uri="{FF2B5EF4-FFF2-40B4-BE49-F238E27FC236}">
                  <a16:creationId xmlns:a16="http://schemas.microsoft.com/office/drawing/2014/main" id="{514ECB18-FBCB-43DA-922C-8ACD0D5C8FE8}"/>
                </a:ext>
              </a:extLst>
            </p:cNvPr>
            <p:cNvSpPr txBox="1"/>
            <p:nvPr/>
          </p:nvSpPr>
          <p:spPr>
            <a:xfrm>
              <a:off x="2152670" y="4725356"/>
              <a:ext cx="620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5" name="直線矢印コネクタ 330">
              <a:extLst>
                <a:ext uri="{FF2B5EF4-FFF2-40B4-BE49-F238E27FC236}">
                  <a16:creationId xmlns:a16="http://schemas.microsoft.com/office/drawing/2014/main" id="{0799D770-E09B-4A8D-9DAF-D5148B68BC4D}"/>
                </a:ext>
              </a:extLst>
            </p:cNvPr>
            <p:cNvCxnSpPr/>
            <p:nvPr/>
          </p:nvCxnSpPr>
          <p:spPr>
            <a:xfrm>
              <a:off x="2771750" y="4487570"/>
              <a:ext cx="1440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331">
              <a:extLst>
                <a:ext uri="{FF2B5EF4-FFF2-40B4-BE49-F238E27FC236}">
                  <a16:creationId xmlns:a16="http://schemas.microsoft.com/office/drawing/2014/main" id="{DB977F27-BC1F-4695-8B00-2F0D29F8496F}"/>
                </a:ext>
              </a:extLst>
            </p:cNvPr>
            <p:cNvSpPr txBox="1"/>
            <p:nvPr/>
          </p:nvSpPr>
          <p:spPr>
            <a:xfrm>
              <a:off x="3146598" y="4298013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1.8[sec]</a:t>
              </a:r>
              <a:endParaRPr kumimoji="1"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7" name="直線矢印コネクタ 332">
              <a:extLst>
                <a:ext uri="{FF2B5EF4-FFF2-40B4-BE49-F238E27FC236}">
                  <a16:creationId xmlns:a16="http://schemas.microsoft.com/office/drawing/2014/main" id="{25ABC4D8-4465-4BA4-8243-CF7354545B2B}"/>
                </a:ext>
              </a:extLst>
            </p:cNvPr>
            <p:cNvCxnSpPr/>
            <p:nvPr/>
          </p:nvCxnSpPr>
          <p:spPr>
            <a:xfrm>
              <a:off x="5652350" y="4487570"/>
              <a:ext cx="144000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333">
              <a:extLst>
                <a:ext uri="{FF2B5EF4-FFF2-40B4-BE49-F238E27FC236}">
                  <a16:creationId xmlns:a16="http://schemas.microsoft.com/office/drawing/2014/main" id="{F5FC2806-8D95-4F78-9391-D8B7EA3C5018}"/>
                </a:ext>
              </a:extLst>
            </p:cNvPr>
            <p:cNvSpPr txBox="1"/>
            <p:nvPr/>
          </p:nvSpPr>
          <p:spPr>
            <a:xfrm>
              <a:off x="6027199" y="4298013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1.8[sec]</a:t>
              </a:r>
              <a:endParaRPr kumimoji="1"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9" name="直線矢印コネクタ 334">
              <a:extLst>
                <a:ext uri="{FF2B5EF4-FFF2-40B4-BE49-F238E27FC236}">
                  <a16:creationId xmlns:a16="http://schemas.microsoft.com/office/drawing/2014/main" id="{CB7DF74D-4202-4F3C-B142-BB5B1ED83B32}"/>
                </a:ext>
              </a:extLst>
            </p:cNvPr>
            <p:cNvCxnSpPr/>
            <p:nvPr/>
          </p:nvCxnSpPr>
          <p:spPr>
            <a:xfrm>
              <a:off x="2780715" y="5567720"/>
              <a:ext cx="1843200" cy="0"/>
            </a:xfrm>
            <a:prstGeom prst="straightConnector1">
              <a:avLst/>
            </a:prstGeom>
            <a:ln w="317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335">
              <a:extLst>
                <a:ext uri="{FF2B5EF4-FFF2-40B4-BE49-F238E27FC236}">
                  <a16:creationId xmlns:a16="http://schemas.microsoft.com/office/drawing/2014/main" id="{2165F7F6-6636-4C81-9BC9-E24D66516BF2}"/>
                </a:ext>
              </a:extLst>
            </p:cNvPr>
            <p:cNvSpPr txBox="1"/>
            <p:nvPr/>
          </p:nvSpPr>
          <p:spPr>
            <a:xfrm>
              <a:off x="3112563" y="5378163"/>
              <a:ext cx="692818" cy="2112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2.4[sec]</a:t>
              </a:r>
              <a:endParaRPr kumimoji="1" lang="ja-JP" altLang="en-US" sz="9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21" name="直線コネクタ 336">
              <a:extLst>
                <a:ext uri="{FF2B5EF4-FFF2-40B4-BE49-F238E27FC236}">
                  <a16:creationId xmlns:a16="http://schemas.microsoft.com/office/drawing/2014/main" id="{24EE2412-E4D7-48FB-8874-45DCA7EB54B0}"/>
                </a:ext>
              </a:extLst>
            </p:cNvPr>
            <p:cNvCxnSpPr/>
            <p:nvPr/>
          </p:nvCxnSpPr>
          <p:spPr>
            <a:xfrm>
              <a:off x="2771750" y="4343550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337">
              <a:extLst>
                <a:ext uri="{FF2B5EF4-FFF2-40B4-BE49-F238E27FC236}">
                  <a16:creationId xmlns:a16="http://schemas.microsoft.com/office/drawing/2014/main" id="{EAB918DC-0374-412E-AEC8-C41A5379DA7C}"/>
                </a:ext>
              </a:extLst>
            </p:cNvPr>
            <p:cNvCxnSpPr/>
            <p:nvPr/>
          </p:nvCxnSpPr>
          <p:spPr>
            <a:xfrm>
              <a:off x="5652150" y="4343550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338">
              <a:extLst>
                <a:ext uri="{FF2B5EF4-FFF2-40B4-BE49-F238E27FC236}">
                  <a16:creationId xmlns:a16="http://schemas.microsoft.com/office/drawing/2014/main" id="{AB4BB3F6-40B6-40AC-93BD-3C818E0622B1}"/>
                </a:ext>
              </a:extLst>
            </p:cNvPr>
            <p:cNvCxnSpPr/>
            <p:nvPr/>
          </p:nvCxnSpPr>
          <p:spPr>
            <a:xfrm>
              <a:off x="8532550" y="4343550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339">
              <a:extLst>
                <a:ext uri="{FF2B5EF4-FFF2-40B4-BE49-F238E27FC236}">
                  <a16:creationId xmlns:a16="http://schemas.microsoft.com/office/drawing/2014/main" id="{22A52E00-BF52-4C4C-BE71-E374344BEE87}"/>
                </a:ext>
              </a:extLst>
            </p:cNvPr>
            <p:cNvCxnSpPr/>
            <p:nvPr/>
          </p:nvCxnSpPr>
          <p:spPr>
            <a:xfrm>
              <a:off x="7092350" y="4343550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340">
              <a:extLst>
                <a:ext uri="{FF2B5EF4-FFF2-40B4-BE49-F238E27FC236}">
                  <a16:creationId xmlns:a16="http://schemas.microsoft.com/office/drawing/2014/main" id="{8E573173-E049-45BB-B6F7-E513954778B1}"/>
                </a:ext>
              </a:extLst>
            </p:cNvPr>
            <p:cNvCxnSpPr/>
            <p:nvPr/>
          </p:nvCxnSpPr>
          <p:spPr>
            <a:xfrm>
              <a:off x="4211950" y="4343550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341">
              <a:extLst>
                <a:ext uri="{FF2B5EF4-FFF2-40B4-BE49-F238E27FC236}">
                  <a16:creationId xmlns:a16="http://schemas.microsoft.com/office/drawing/2014/main" id="{EBEBB8B2-4421-44D2-B48A-B3C63142B114}"/>
                </a:ext>
              </a:extLst>
            </p:cNvPr>
            <p:cNvCxnSpPr/>
            <p:nvPr/>
          </p:nvCxnSpPr>
          <p:spPr>
            <a:xfrm>
              <a:off x="2771750" y="543861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342">
              <a:extLst>
                <a:ext uri="{FF2B5EF4-FFF2-40B4-BE49-F238E27FC236}">
                  <a16:creationId xmlns:a16="http://schemas.microsoft.com/office/drawing/2014/main" id="{3457F1F4-8101-4632-8022-8AC4EB95B718}"/>
                </a:ext>
              </a:extLst>
            </p:cNvPr>
            <p:cNvCxnSpPr/>
            <p:nvPr/>
          </p:nvCxnSpPr>
          <p:spPr>
            <a:xfrm>
              <a:off x="7092350" y="543861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343">
              <a:extLst>
                <a:ext uri="{FF2B5EF4-FFF2-40B4-BE49-F238E27FC236}">
                  <a16:creationId xmlns:a16="http://schemas.microsoft.com/office/drawing/2014/main" id="{08DC29BA-7AE0-4F96-8058-5CB5C51AF5EE}"/>
                </a:ext>
              </a:extLst>
            </p:cNvPr>
            <p:cNvCxnSpPr/>
            <p:nvPr/>
          </p:nvCxnSpPr>
          <p:spPr>
            <a:xfrm>
              <a:off x="4616825" y="543861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344">
              <a:extLst>
                <a:ext uri="{FF2B5EF4-FFF2-40B4-BE49-F238E27FC236}">
                  <a16:creationId xmlns:a16="http://schemas.microsoft.com/office/drawing/2014/main" id="{00B3E12F-88AA-4E92-979B-42E060AA0D6A}"/>
                </a:ext>
              </a:extLst>
            </p:cNvPr>
            <p:cNvSpPr txBox="1"/>
            <p:nvPr/>
          </p:nvSpPr>
          <p:spPr>
            <a:xfrm>
              <a:off x="2153326" y="5639730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MV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0" name="テキスト ボックス 345">
              <a:extLst>
                <a:ext uri="{FF2B5EF4-FFF2-40B4-BE49-F238E27FC236}">
                  <a16:creationId xmlns:a16="http://schemas.microsoft.com/office/drawing/2014/main" id="{8BFA0673-D8A1-4D02-AB85-05515C64B2DB}"/>
                </a:ext>
              </a:extLst>
            </p:cNvPr>
            <p:cNvSpPr txBox="1"/>
            <p:nvPr/>
          </p:nvSpPr>
          <p:spPr>
            <a:xfrm>
              <a:off x="2152670" y="5927770"/>
              <a:ext cx="620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1" name="正方形/長方形 346">
              <a:extLst>
                <a:ext uri="{FF2B5EF4-FFF2-40B4-BE49-F238E27FC236}">
                  <a16:creationId xmlns:a16="http://schemas.microsoft.com/office/drawing/2014/main" id="{EB73F0B6-6F60-4D2B-8F57-FC82AE6DB5A4}"/>
                </a:ext>
              </a:extLst>
            </p:cNvPr>
            <p:cNvSpPr/>
            <p:nvPr/>
          </p:nvSpPr>
          <p:spPr>
            <a:xfrm>
              <a:off x="251520" y="4271690"/>
              <a:ext cx="1800130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C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Standard RV500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ja-JP" sz="12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Measurement time per 1 work piece</a:t>
              </a:r>
            </a:p>
            <a:p>
              <a:pPr algn="ctr"/>
              <a:r>
                <a:rPr lang="en-US" altLang="ja-JP" sz="1600" b="1" dirty="0">
                  <a:solidFill>
                    <a:srgbClr val="C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</a:t>
              </a:r>
              <a:r>
                <a:rPr lang="en-US" altLang="ja-JP" sz="16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400" dirty="0">
                  <a:solidFill>
                    <a:srgbClr val="C0504D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sec</a:t>
              </a:r>
            </a:p>
          </p:txBody>
        </p:sp>
        <p:sp>
          <p:nvSpPr>
            <p:cNvPr id="32" name="正方形/長方形 347">
              <a:extLst>
                <a:ext uri="{FF2B5EF4-FFF2-40B4-BE49-F238E27FC236}">
                  <a16:creationId xmlns:a16="http://schemas.microsoft.com/office/drawing/2014/main" id="{A373B40F-525F-4BCF-A3B2-C6847048F4DD}"/>
                </a:ext>
              </a:extLst>
            </p:cNvPr>
            <p:cNvSpPr/>
            <p:nvPr/>
          </p:nvSpPr>
          <p:spPr>
            <a:xfrm>
              <a:off x="251520" y="5351690"/>
              <a:ext cx="1800130" cy="10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rgbClr val="00B050"/>
                  </a:solidFill>
                  <a:latin typeface="HP Simplified" panose="020B0604020204020204" pitchFamily="34" charset="0"/>
                  <a:ea typeface="Meiryo UI" pitchFamily="50" charset="-128"/>
                  <a:cs typeface="Meiryo UI" pitchFamily="50" charset="-128"/>
                </a:rPr>
                <a:t>w/ Option SW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ja-JP" sz="12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Measurement time per 1 work piece</a:t>
              </a:r>
            </a:p>
            <a:p>
              <a:pPr algn="ctr"/>
              <a:r>
                <a:rPr lang="en-US" altLang="ja-JP" sz="1600" b="1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1.2</a:t>
              </a:r>
              <a:r>
                <a:rPr lang="en-US" altLang="ja-JP" sz="16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400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sec</a:t>
              </a:r>
            </a:p>
          </p:txBody>
        </p:sp>
        <p:sp>
          <p:nvSpPr>
            <p:cNvPr id="33" name="ホームベース 348">
              <a:extLst>
                <a:ext uri="{FF2B5EF4-FFF2-40B4-BE49-F238E27FC236}">
                  <a16:creationId xmlns:a16="http://schemas.microsoft.com/office/drawing/2014/main" id="{1D5FA714-B80B-4887-9277-8A6729B787D3}"/>
                </a:ext>
              </a:extLst>
            </p:cNvPr>
            <p:cNvSpPr/>
            <p:nvPr/>
          </p:nvSpPr>
          <p:spPr>
            <a:xfrm>
              <a:off x="4211950" y="5942572"/>
              <a:ext cx="1440200" cy="216001"/>
            </a:xfrm>
            <a:prstGeom prst="homePlat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up #1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4" name="テキスト ボックス 349">
              <a:extLst>
                <a:ext uri="{FF2B5EF4-FFF2-40B4-BE49-F238E27FC236}">
                  <a16:creationId xmlns:a16="http://schemas.microsoft.com/office/drawing/2014/main" id="{3513519C-469E-44AB-86AE-3D8E84FD7739}"/>
                </a:ext>
              </a:extLst>
            </p:cNvPr>
            <p:cNvSpPr txBox="1"/>
            <p:nvPr/>
          </p:nvSpPr>
          <p:spPr>
            <a:xfrm>
              <a:off x="2804528" y="5140607"/>
              <a:ext cx="1640194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rgbClr val="C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 shoot recognizes 1 area</a:t>
              </a:r>
              <a:endParaRPr kumimoji="1" lang="ja-JP" altLang="en-US" sz="900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5" name="テキスト ボックス 351">
              <a:extLst>
                <a:ext uri="{FF2B5EF4-FFF2-40B4-BE49-F238E27FC236}">
                  <a16:creationId xmlns:a16="http://schemas.microsoft.com/office/drawing/2014/main" id="{DC64EB14-9190-4FF3-A9BB-82347468D2DC}"/>
                </a:ext>
              </a:extLst>
            </p:cNvPr>
            <p:cNvSpPr txBox="1"/>
            <p:nvPr/>
          </p:nvSpPr>
          <p:spPr>
            <a:xfrm>
              <a:off x="2775981" y="6214035"/>
              <a:ext cx="1830950" cy="21120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b="1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 shoot recognizes 2 areas</a:t>
              </a:r>
              <a:endParaRPr kumimoji="1" lang="ja-JP" altLang="en-US" sz="900" b="1" dirty="0">
                <a:solidFill>
                  <a:srgbClr val="00B05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6" name="ホームベース 353">
              <a:extLst>
                <a:ext uri="{FF2B5EF4-FFF2-40B4-BE49-F238E27FC236}">
                  <a16:creationId xmlns:a16="http://schemas.microsoft.com/office/drawing/2014/main" id="{EEAF9763-7BB2-46C9-975B-CBBC3DF1ACB3}"/>
                </a:ext>
              </a:extLst>
            </p:cNvPr>
            <p:cNvSpPr/>
            <p:nvPr/>
          </p:nvSpPr>
          <p:spPr>
            <a:xfrm>
              <a:off x="5649420" y="4581336"/>
              <a:ext cx="1036800" cy="21600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7" name="ホームベース 354">
              <a:extLst>
                <a:ext uri="{FF2B5EF4-FFF2-40B4-BE49-F238E27FC236}">
                  <a16:creationId xmlns:a16="http://schemas.microsoft.com/office/drawing/2014/main" id="{7B5CC18C-BD54-4A97-BB3C-E44ED5352F0E}"/>
                </a:ext>
              </a:extLst>
            </p:cNvPr>
            <p:cNvSpPr/>
            <p:nvPr/>
          </p:nvSpPr>
          <p:spPr>
            <a:xfrm>
              <a:off x="6684745" y="4581392"/>
              <a:ext cx="403200" cy="216000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8" name="ホームベース 355">
              <a:extLst>
                <a:ext uri="{FF2B5EF4-FFF2-40B4-BE49-F238E27FC236}">
                  <a16:creationId xmlns:a16="http://schemas.microsoft.com/office/drawing/2014/main" id="{6CA4E5FE-0D25-4042-A0D5-C9DE576F0E10}"/>
                </a:ext>
              </a:extLst>
            </p:cNvPr>
            <p:cNvSpPr/>
            <p:nvPr/>
          </p:nvSpPr>
          <p:spPr>
            <a:xfrm>
              <a:off x="2771750" y="5675031"/>
              <a:ext cx="1036800" cy="21600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9" name="ホームベース 356">
              <a:extLst>
                <a:ext uri="{FF2B5EF4-FFF2-40B4-BE49-F238E27FC236}">
                  <a16:creationId xmlns:a16="http://schemas.microsoft.com/office/drawing/2014/main" id="{2E56B0B3-5E53-4133-BD33-E9ABE4A53040}"/>
                </a:ext>
              </a:extLst>
            </p:cNvPr>
            <p:cNvSpPr/>
            <p:nvPr/>
          </p:nvSpPr>
          <p:spPr>
            <a:xfrm>
              <a:off x="3807075" y="5675087"/>
              <a:ext cx="40320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0" name="ホームベース 357">
              <a:extLst>
                <a:ext uri="{FF2B5EF4-FFF2-40B4-BE49-F238E27FC236}">
                  <a16:creationId xmlns:a16="http://schemas.microsoft.com/office/drawing/2014/main" id="{6439AA3D-06CE-4809-AF0B-D5E3F368EC42}"/>
                </a:ext>
              </a:extLst>
            </p:cNvPr>
            <p:cNvSpPr/>
            <p:nvPr/>
          </p:nvSpPr>
          <p:spPr>
            <a:xfrm>
              <a:off x="4210486" y="5675087"/>
              <a:ext cx="40320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1" name="左右矢印 230">
              <a:extLst>
                <a:ext uri="{FF2B5EF4-FFF2-40B4-BE49-F238E27FC236}">
                  <a16:creationId xmlns:a16="http://schemas.microsoft.com/office/drawing/2014/main" id="{763238A2-9EEF-45D5-ABE3-06E502A5C530}"/>
                </a:ext>
              </a:extLst>
            </p:cNvPr>
            <p:cNvSpPr/>
            <p:nvPr/>
          </p:nvSpPr>
          <p:spPr bwMode="auto">
            <a:xfrm>
              <a:off x="7213508" y="5721283"/>
              <a:ext cx="1678971" cy="48348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39" y="190614"/>
            <a:ext cx="8229600" cy="578490"/>
          </a:xfrm>
        </p:spPr>
        <p:txBody>
          <a:bodyPr/>
          <a:lstStyle/>
          <a:p>
            <a:r>
              <a:rPr lang="en-US" dirty="0"/>
              <a:t>Option- Consecutive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741C66EF-D04F-465C-AC84-19364984DE9C}"/>
              </a:ext>
            </a:extLst>
          </p:cNvPr>
          <p:cNvSpPr txBox="1"/>
          <p:nvPr/>
        </p:nvSpPr>
        <p:spPr>
          <a:xfrm>
            <a:off x="463309" y="77091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0000">
              <a:tabLst>
                <a:tab pos="180000" algn="l"/>
              </a:tabLst>
            </a:pPr>
            <a:r>
              <a:rPr lang="en-US" altLang="ja-JP" sz="1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After pick #1, reuse the existing full scan image if possible</a:t>
            </a:r>
          </a:p>
        </p:txBody>
      </p:sp>
      <p:grpSp>
        <p:nvGrpSpPr>
          <p:cNvPr id="6" name="グループ化 1">
            <a:extLst>
              <a:ext uri="{FF2B5EF4-FFF2-40B4-BE49-F238E27FC236}">
                <a16:creationId xmlns:a16="http://schemas.microsoft.com/office/drawing/2014/main" id="{A3365A24-E674-4221-BF19-891CFC55227C}"/>
              </a:ext>
            </a:extLst>
          </p:cNvPr>
          <p:cNvGrpSpPr/>
          <p:nvPr/>
        </p:nvGrpSpPr>
        <p:grpSpPr>
          <a:xfrm>
            <a:off x="257382" y="1799432"/>
            <a:ext cx="2234010" cy="1231106"/>
            <a:chOff x="229129" y="1779727"/>
            <a:chExt cx="2234010" cy="1231106"/>
          </a:xfrm>
        </p:grpSpPr>
        <p:grpSp>
          <p:nvGrpSpPr>
            <p:cNvPr id="7" name="グループ化 614">
              <a:extLst>
                <a:ext uri="{FF2B5EF4-FFF2-40B4-BE49-F238E27FC236}">
                  <a16:creationId xmlns:a16="http://schemas.microsoft.com/office/drawing/2014/main" id="{793F6C07-B418-4D1C-B8B3-E00253F82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9129" y="1844824"/>
              <a:ext cx="1136698" cy="1136698"/>
              <a:chOff x="269729" y="1877810"/>
              <a:chExt cx="2104997" cy="2104995"/>
            </a:xfrm>
          </p:grpSpPr>
          <p:sp>
            <p:nvSpPr>
              <p:cNvPr id="9" name="正方形/長方形 68">
                <a:extLst>
                  <a:ext uri="{FF2B5EF4-FFF2-40B4-BE49-F238E27FC236}">
                    <a16:creationId xmlns:a16="http://schemas.microsoft.com/office/drawing/2014/main" id="{5EA3BEE1-71A5-44EB-9105-78F7A495DEFA}"/>
                  </a:ext>
                </a:extLst>
              </p:cNvPr>
              <p:cNvSpPr/>
              <p:nvPr/>
            </p:nvSpPr>
            <p:spPr>
              <a:xfrm>
                <a:off x="269729" y="1877810"/>
                <a:ext cx="2104997" cy="210499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grpSp>
            <p:nvGrpSpPr>
              <p:cNvPr id="10" name="グループ化 10">
                <a:extLst>
                  <a:ext uri="{FF2B5EF4-FFF2-40B4-BE49-F238E27FC236}">
                    <a16:creationId xmlns:a16="http://schemas.microsoft.com/office/drawing/2014/main" id="{81685EA0-192B-4AA1-84F1-69DF598CB78F}"/>
                  </a:ext>
                </a:extLst>
              </p:cNvPr>
              <p:cNvGrpSpPr/>
              <p:nvPr/>
            </p:nvGrpSpPr>
            <p:grpSpPr>
              <a:xfrm>
                <a:off x="410063" y="2059778"/>
                <a:ext cx="259772" cy="754680"/>
                <a:chOff x="3295650" y="1952625"/>
                <a:chExt cx="1028700" cy="2988543"/>
              </a:xfrm>
            </p:grpSpPr>
            <p:sp>
              <p:nvSpPr>
                <p:cNvPr id="65" name="フリーフォーム 8">
                  <a:extLst>
                    <a:ext uri="{FF2B5EF4-FFF2-40B4-BE49-F238E27FC236}">
                      <a16:creationId xmlns:a16="http://schemas.microsoft.com/office/drawing/2014/main" id="{575FC9AD-0B68-43C7-B5EF-FD9E91E3CC1D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6" name="円/楕円 5">
                  <a:extLst>
                    <a:ext uri="{FF2B5EF4-FFF2-40B4-BE49-F238E27FC236}">
                      <a16:creationId xmlns:a16="http://schemas.microsoft.com/office/drawing/2014/main" id="{BA6A87D1-B942-4059-B0CA-3CB816387A3E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7" name="円/楕円 6">
                  <a:extLst>
                    <a:ext uri="{FF2B5EF4-FFF2-40B4-BE49-F238E27FC236}">
                      <a16:creationId xmlns:a16="http://schemas.microsoft.com/office/drawing/2014/main" id="{D384855A-5700-4EBE-97E9-E4BEB29EAB57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8" name="円/楕円 7">
                  <a:extLst>
                    <a:ext uri="{FF2B5EF4-FFF2-40B4-BE49-F238E27FC236}">
                      <a16:creationId xmlns:a16="http://schemas.microsoft.com/office/drawing/2014/main" id="{C3FC3F26-8793-4F73-9F4C-ABBF55F2EC78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9" name="円/楕円 9">
                  <a:extLst>
                    <a:ext uri="{FF2B5EF4-FFF2-40B4-BE49-F238E27FC236}">
                      <a16:creationId xmlns:a16="http://schemas.microsoft.com/office/drawing/2014/main" id="{13EBB4B9-C4E9-428C-A23F-54BB863933AB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1" name="グループ化 11">
                <a:extLst>
                  <a:ext uri="{FF2B5EF4-FFF2-40B4-BE49-F238E27FC236}">
                    <a16:creationId xmlns:a16="http://schemas.microsoft.com/office/drawing/2014/main" id="{AA17571E-9B01-4226-AB05-F4605DA9A71A}"/>
                  </a:ext>
                </a:extLst>
              </p:cNvPr>
              <p:cNvGrpSpPr/>
              <p:nvPr/>
            </p:nvGrpSpPr>
            <p:grpSpPr>
              <a:xfrm rot="2070499">
                <a:off x="834869" y="2113744"/>
                <a:ext cx="259772" cy="754680"/>
                <a:chOff x="3295650" y="1952625"/>
                <a:chExt cx="1028700" cy="2988543"/>
              </a:xfrm>
            </p:grpSpPr>
            <p:sp>
              <p:nvSpPr>
                <p:cNvPr id="60" name="フリーフォーム 12">
                  <a:extLst>
                    <a:ext uri="{FF2B5EF4-FFF2-40B4-BE49-F238E27FC236}">
                      <a16:creationId xmlns:a16="http://schemas.microsoft.com/office/drawing/2014/main" id="{B66888D2-65EB-43D5-A7A0-6365BAB908BC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1" name="円/楕円 13">
                  <a:extLst>
                    <a:ext uri="{FF2B5EF4-FFF2-40B4-BE49-F238E27FC236}">
                      <a16:creationId xmlns:a16="http://schemas.microsoft.com/office/drawing/2014/main" id="{A68B6F11-743D-4527-B421-1AF681A96E99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2" name="円/楕円 14">
                  <a:extLst>
                    <a:ext uri="{FF2B5EF4-FFF2-40B4-BE49-F238E27FC236}">
                      <a16:creationId xmlns:a16="http://schemas.microsoft.com/office/drawing/2014/main" id="{B842D4DE-7984-44F3-B205-55949CB4F0DE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3" name="円/楕円 15">
                  <a:extLst>
                    <a:ext uri="{FF2B5EF4-FFF2-40B4-BE49-F238E27FC236}">
                      <a16:creationId xmlns:a16="http://schemas.microsoft.com/office/drawing/2014/main" id="{DDC54B38-8B6D-49EB-9272-D30A10789658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64" name="円/楕円 16">
                  <a:extLst>
                    <a:ext uri="{FF2B5EF4-FFF2-40B4-BE49-F238E27FC236}">
                      <a16:creationId xmlns:a16="http://schemas.microsoft.com/office/drawing/2014/main" id="{5316FCED-F9EF-48B6-9C08-9F6217B3D3F8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2" name="グループ化 17">
                <a:extLst>
                  <a:ext uri="{FF2B5EF4-FFF2-40B4-BE49-F238E27FC236}">
                    <a16:creationId xmlns:a16="http://schemas.microsoft.com/office/drawing/2014/main" id="{CF2C89E9-D131-4568-A5A9-521CAF495E77}"/>
                  </a:ext>
                </a:extLst>
              </p:cNvPr>
              <p:cNvGrpSpPr/>
              <p:nvPr/>
            </p:nvGrpSpPr>
            <p:grpSpPr>
              <a:xfrm rot="3990360">
                <a:off x="1332903" y="3168204"/>
                <a:ext cx="259772" cy="754680"/>
                <a:chOff x="3295650" y="1952625"/>
                <a:chExt cx="1028700" cy="2988543"/>
              </a:xfrm>
            </p:grpSpPr>
            <p:sp>
              <p:nvSpPr>
                <p:cNvPr id="55" name="フリーフォーム 114">
                  <a:extLst>
                    <a:ext uri="{FF2B5EF4-FFF2-40B4-BE49-F238E27FC236}">
                      <a16:creationId xmlns:a16="http://schemas.microsoft.com/office/drawing/2014/main" id="{80A2C39A-CA8A-47C2-8ACC-51DDCC8B72E7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6" name="円/楕円 115">
                  <a:extLst>
                    <a:ext uri="{FF2B5EF4-FFF2-40B4-BE49-F238E27FC236}">
                      <a16:creationId xmlns:a16="http://schemas.microsoft.com/office/drawing/2014/main" id="{9AB31B05-B7E5-43F6-B6E4-EE74A4797615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7" name="円/楕円 116">
                  <a:extLst>
                    <a:ext uri="{FF2B5EF4-FFF2-40B4-BE49-F238E27FC236}">
                      <a16:creationId xmlns:a16="http://schemas.microsoft.com/office/drawing/2014/main" id="{18996771-61E2-4090-8127-812CAB8CC41C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8" name="円/楕円 117">
                  <a:extLst>
                    <a:ext uri="{FF2B5EF4-FFF2-40B4-BE49-F238E27FC236}">
                      <a16:creationId xmlns:a16="http://schemas.microsoft.com/office/drawing/2014/main" id="{8E59E1CD-AAEC-4E1D-B280-6CE2661D667C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9" name="円/楕円 118">
                  <a:extLst>
                    <a:ext uri="{FF2B5EF4-FFF2-40B4-BE49-F238E27FC236}">
                      <a16:creationId xmlns:a16="http://schemas.microsoft.com/office/drawing/2014/main" id="{099E7A88-DA38-43CD-91C7-2B0BD4163698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3" name="グループ化 23">
                <a:extLst>
                  <a:ext uri="{FF2B5EF4-FFF2-40B4-BE49-F238E27FC236}">
                    <a16:creationId xmlns:a16="http://schemas.microsoft.com/office/drawing/2014/main" id="{CE6F0CA9-CC50-4E79-BE18-BE013E1A2896}"/>
                  </a:ext>
                </a:extLst>
              </p:cNvPr>
              <p:cNvGrpSpPr/>
              <p:nvPr/>
            </p:nvGrpSpPr>
            <p:grpSpPr>
              <a:xfrm rot="19248723">
                <a:off x="619277" y="3179640"/>
                <a:ext cx="259772" cy="754680"/>
                <a:chOff x="3295650" y="1952625"/>
                <a:chExt cx="1028700" cy="2988543"/>
              </a:xfrm>
            </p:grpSpPr>
            <p:sp>
              <p:nvSpPr>
                <p:cNvPr id="50" name="フリーフォーム 109">
                  <a:extLst>
                    <a:ext uri="{FF2B5EF4-FFF2-40B4-BE49-F238E27FC236}">
                      <a16:creationId xmlns:a16="http://schemas.microsoft.com/office/drawing/2014/main" id="{FAC2D3F2-734F-4AC1-9DB2-B74793E46B70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1" name="円/楕円 110">
                  <a:extLst>
                    <a:ext uri="{FF2B5EF4-FFF2-40B4-BE49-F238E27FC236}">
                      <a16:creationId xmlns:a16="http://schemas.microsoft.com/office/drawing/2014/main" id="{83DB1657-7A55-451F-9295-C4007B51B118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2" name="円/楕円 111">
                  <a:extLst>
                    <a:ext uri="{FF2B5EF4-FFF2-40B4-BE49-F238E27FC236}">
                      <a16:creationId xmlns:a16="http://schemas.microsoft.com/office/drawing/2014/main" id="{68CFD1F4-1A88-4F75-996C-638052ECE7D0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3" name="円/楕円 112">
                  <a:extLst>
                    <a:ext uri="{FF2B5EF4-FFF2-40B4-BE49-F238E27FC236}">
                      <a16:creationId xmlns:a16="http://schemas.microsoft.com/office/drawing/2014/main" id="{3FA0D7E0-2935-418B-8F45-D9576B8C8DA3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54" name="円/楕円 113">
                  <a:extLst>
                    <a:ext uri="{FF2B5EF4-FFF2-40B4-BE49-F238E27FC236}">
                      <a16:creationId xmlns:a16="http://schemas.microsoft.com/office/drawing/2014/main" id="{4C7AFC15-AD58-4D16-AE31-699E15182A9A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4" name="グループ化 30">
                <a:extLst>
                  <a:ext uri="{FF2B5EF4-FFF2-40B4-BE49-F238E27FC236}">
                    <a16:creationId xmlns:a16="http://schemas.microsoft.com/office/drawing/2014/main" id="{EB90B123-ED8D-443E-BB91-650E6C0425A3}"/>
                  </a:ext>
                </a:extLst>
              </p:cNvPr>
              <p:cNvGrpSpPr/>
              <p:nvPr/>
            </p:nvGrpSpPr>
            <p:grpSpPr>
              <a:xfrm rot="3990360">
                <a:off x="1707125" y="1811650"/>
                <a:ext cx="259772" cy="754680"/>
                <a:chOff x="3295650" y="1952625"/>
                <a:chExt cx="1028700" cy="2988543"/>
              </a:xfrm>
            </p:grpSpPr>
            <p:sp>
              <p:nvSpPr>
                <p:cNvPr id="45" name="フリーフォーム 104">
                  <a:extLst>
                    <a:ext uri="{FF2B5EF4-FFF2-40B4-BE49-F238E27FC236}">
                      <a16:creationId xmlns:a16="http://schemas.microsoft.com/office/drawing/2014/main" id="{F57AA49D-4EC6-44DA-827A-D836B1615FD3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6" name="円/楕円 105">
                  <a:extLst>
                    <a:ext uri="{FF2B5EF4-FFF2-40B4-BE49-F238E27FC236}">
                      <a16:creationId xmlns:a16="http://schemas.microsoft.com/office/drawing/2014/main" id="{0DD7C520-AC37-442C-A98E-CF5D6AE54CE2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7" name="円/楕円 106">
                  <a:extLst>
                    <a:ext uri="{FF2B5EF4-FFF2-40B4-BE49-F238E27FC236}">
                      <a16:creationId xmlns:a16="http://schemas.microsoft.com/office/drawing/2014/main" id="{4A50728F-045E-4517-B63E-CE10A4A99A02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8" name="円/楕円 107">
                  <a:extLst>
                    <a:ext uri="{FF2B5EF4-FFF2-40B4-BE49-F238E27FC236}">
                      <a16:creationId xmlns:a16="http://schemas.microsoft.com/office/drawing/2014/main" id="{47C11D55-CC27-476C-8E31-5C68663AE71F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9" name="円/楕円 108">
                  <a:extLst>
                    <a:ext uri="{FF2B5EF4-FFF2-40B4-BE49-F238E27FC236}">
                      <a16:creationId xmlns:a16="http://schemas.microsoft.com/office/drawing/2014/main" id="{D550D1F9-869D-4410-9CAD-07A321C90588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5" name="グループ化 36">
                <a:extLst>
                  <a:ext uri="{FF2B5EF4-FFF2-40B4-BE49-F238E27FC236}">
                    <a16:creationId xmlns:a16="http://schemas.microsoft.com/office/drawing/2014/main" id="{D53195E0-FC0D-474F-9078-EBEAE42BDEDE}"/>
                  </a:ext>
                </a:extLst>
              </p:cNvPr>
              <p:cNvGrpSpPr/>
              <p:nvPr/>
            </p:nvGrpSpPr>
            <p:grpSpPr>
              <a:xfrm rot="6270593">
                <a:off x="1520014" y="2513316"/>
                <a:ext cx="259772" cy="754680"/>
                <a:chOff x="3295650" y="1952625"/>
                <a:chExt cx="1028700" cy="2988543"/>
              </a:xfrm>
            </p:grpSpPr>
            <p:sp>
              <p:nvSpPr>
                <p:cNvPr id="40" name="フリーフォーム 99">
                  <a:extLst>
                    <a:ext uri="{FF2B5EF4-FFF2-40B4-BE49-F238E27FC236}">
                      <a16:creationId xmlns:a16="http://schemas.microsoft.com/office/drawing/2014/main" id="{40B5BB78-6638-4F58-9F7B-E4CD4082445E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1" name="円/楕円 100">
                  <a:extLst>
                    <a:ext uri="{FF2B5EF4-FFF2-40B4-BE49-F238E27FC236}">
                      <a16:creationId xmlns:a16="http://schemas.microsoft.com/office/drawing/2014/main" id="{6769703F-E1B5-4140-8DF0-7059640B1A31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2" name="円/楕円 101">
                  <a:extLst>
                    <a:ext uri="{FF2B5EF4-FFF2-40B4-BE49-F238E27FC236}">
                      <a16:creationId xmlns:a16="http://schemas.microsoft.com/office/drawing/2014/main" id="{CFA555D8-CC73-43CB-A570-A2F9A8C51D7B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3" name="円/楕円 102">
                  <a:extLst>
                    <a:ext uri="{FF2B5EF4-FFF2-40B4-BE49-F238E27FC236}">
                      <a16:creationId xmlns:a16="http://schemas.microsoft.com/office/drawing/2014/main" id="{BA167094-7C14-4F45-A68E-9253342A9E6C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44" name="円/楕円 103">
                  <a:extLst>
                    <a:ext uri="{FF2B5EF4-FFF2-40B4-BE49-F238E27FC236}">
                      <a16:creationId xmlns:a16="http://schemas.microsoft.com/office/drawing/2014/main" id="{ACE035A4-D6E9-409A-9444-FBFDCAA66AFD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6" name="グループ化 42">
                <a:extLst>
                  <a:ext uri="{FF2B5EF4-FFF2-40B4-BE49-F238E27FC236}">
                    <a16:creationId xmlns:a16="http://schemas.microsoft.com/office/drawing/2014/main" id="{E0E302B1-5050-4DFA-BECD-47581E842691}"/>
                  </a:ext>
                </a:extLst>
              </p:cNvPr>
              <p:cNvGrpSpPr/>
              <p:nvPr/>
            </p:nvGrpSpPr>
            <p:grpSpPr>
              <a:xfrm rot="8823256">
                <a:off x="1857387" y="3098843"/>
                <a:ext cx="259772" cy="754680"/>
                <a:chOff x="3295650" y="1952625"/>
                <a:chExt cx="1028700" cy="2988543"/>
              </a:xfrm>
            </p:grpSpPr>
            <p:sp>
              <p:nvSpPr>
                <p:cNvPr id="35" name="フリーフォーム 94">
                  <a:extLst>
                    <a:ext uri="{FF2B5EF4-FFF2-40B4-BE49-F238E27FC236}">
                      <a16:creationId xmlns:a16="http://schemas.microsoft.com/office/drawing/2014/main" id="{B502E6F8-37D3-499A-8158-76153DD293CD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6" name="円/楕円 95">
                  <a:extLst>
                    <a:ext uri="{FF2B5EF4-FFF2-40B4-BE49-F238E27FC236}">
                      <a16:creationId xmlns:a16="http://schemas.microsoft.com/office/drawing/2014/main" id="{B65E89B6-4875-434E-9EC2-726D8E581767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7" name="円/楕円 96">
                  <a:extLst>
                    <a:ext uri="{FF2B5EF4-FFF2-40B4-BE49-F238E27FC236}">
                      <a16:creationId xmlns:a16="http://schemas.microsoft.com/office/drawing/2014/main" id="{043007CA-85FE-455D-BAB5-C245D44D70D4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8" name="円/楕円 97">
                  <a:extLst>
                    <a:ext uri="{FF2B5EF4-FFF2-40B4-BE49-F238E27FC236}">
                      <a16:creationId xmlns:a16="http://schemas.microsoft.com/office/drawing/2014/main" id="{F6AB71D8-21B2-44CD-9B80-4C06FC1B18C9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9" name="円/楕円 98">
                  <a:extLst>
                    <a:ext uri="{FF2B5EF4-FFF2-40B4-BE49-F238E27FC236}">
                      <a16:creationId xmlns:a16="http://schemas.microsoft.com/office/drawing/2014/main" id="{C0591603-2727-474D-8C67-31F18A93AC43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7" name="グループ化 48">
                <a:extLst>
                  <a:ext uri="{FF2B5EF4-FFF2-40B4-BE49-F238E27FC236}">
                    <a16:creationId xmlns:a16="http://schemas.microsoft.com/office/drawing/2014/main" id="{5700F299-C1EB-4C96-A3FF-CA13541C65ED}"/>
                  </a:ext>
                </a:extLst>
              </p:cNvPr>
              <p:cNvGrpSpPr/>
              <p:nvPr/>
            </p:nvGrpSpPr>
            <p:grpSpPr>
              <a:xfrm rot="19996770">
                <a:off x="706191" y="2873105"/>
                <a:ext cx="259772" cy="754680"/>
                <a:chOff x="3295650" y="1952625"/>
                <a:chExt cx="1028700" cy="2988543"/>
              </a:xfrm>
            </p:grpSpPr>
            <p:sp>
              <p:nvSpPr>
                <p:cNvPr id="30" name="フリーフォーム 89">
                  <a:extLst>
                    <a:ext uri="{FF2B5EF4-FFF2-40B4-BE49-F238E27FC236}">
                      <a16:creationId xmlns:a16="http://schemas.microsoft.com/office/drawing/2014/main" id="{8B7A752C-1BA5-4F8F-88C0-EEBACEBD1A93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1" name="円/楕円 90">
                  <a:extLst>
                    <a:ext uri="{FF2B5EF4-FFF2-40B4-BE49-F238E27FC236}">
                      <a16:creationId xmlns:a16="http://schemas.microsoft.com/office/drawing/2014/main" id="{50FC7F13-F139-45CF-9286-33E803E4D757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2" name="円/楕円 91">
                  <a:extLst>
                    <a:ext uri="{FF2B5EF4-FFF2-40B4-BE49-F238E27FC236}">
                      <a16:creationId xmlns:a16="http://schemas.microsoft.com/office/drawing/2014/main" id="{1725E23A-D50C-4F09-87E5-18DF0B927EB6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3" name="円/楕円 92">
                  <a:extLst>
                    <a:ext uri="{FF2B5EF4-FFF2-40B4-BE49-F238E27FC236}">
                      <a16:creationId xmlns:a16="http://schemas.microsoft.com/office/drawing/2014/main" id="{5BD0F66B-378E-4744-BE12-4039B80DC8D8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34" name="円/楕円 93">
                  <a:extLst>
                    <a:ext uri="{FF2B5EF4-FFF2-40B4-BE49-F238E27FC236}">
                      <a16:creationId xmlns:a16="http://schemas.microsoft.com/office/drawing/2014/main" id="{97C2F7A8-1A41-4694-AC18-62BA6FE6A08E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8" name="グループ化 54">
                <a:extLst>
                  <a:ext uri="{FF2B5EF4-FFF2-40B4-BE49-F238E27FC236}">
                    <a16:creationId xmlns:a16="http://schemas.microsoft.com/office/drawing/2014/main" id="{92628052-1972-4235-8C4D-460DA1BC79DF}"/>
                  </a:ext>
                </a:extLst>
              </p:cNvPr>
              <p:cNvGrpSpPr/>
              <p:nvPr/>
            </p:nvGrpSpPr>
            <p:grpSpPr>
              <a:xfrm>
                <a:off x="1298839" y="2527555"/>
                <a:ext cx="259772" cy="754680"/>
                <a:chOff x="3295650" y="1952625"/>
                <a:chExt cx="1028700" cy="2988543"/>
              </a:xfrm>
            </p:grpSpPr>
            <p:sp>
              <p:nvSpPr>
                <p:cNvPr id="25" name="フリーフォーム 84">
                  <a:extLst>
                    <a:ext uri="{FF2B5EF4-FFF2-40B4-BE49-F238E27FC236}">
                      <a16:creationId xmlns:a16="http://schemas.microsoft.com/office/drawing/2014/main" id="{D0CF5F45-66C7-4E94-9DCC-737BF344F1CB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6" name="円/楕円 85">
                  <a:extLst>
                    <a:ext uri="{FF2B5EF4-FFF2-40B4-BE49-F238E27FC236}">
                      <a16:creationId xmlns:a16="http://schemas.microsoft.com/office/drawing/2014/main" id="{21A2D556-DC08-4C4D-8C13-70FF2332DEF0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7" name="円/楕円 86">
                  <a:extLst>
                    <a:ext uri="{FF2B5EF4-FFF2-40B4-BE49-F238E27FC236}">
                      <a16:creationId xmlns:a16="http://schemas.microsoft.com/office/drawing/2014/main" id="{BCC988AA-0CD3-44B7-A04F-8896E4950FFE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8" name="円/楕円 87">
                  <a:extLst>
                    <a:ext uri="{FF2B5EF4-FFF2-40B4-BE49-F238E27FC236}">
                      <a16:creationId xmlns:a16="http://schemas.microsoft.com/office/drawing/2014/main" id="{0A9E7F9B-8B26-4AE8-A77F-97470D969C99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9" name="円/楕円 88">
                  <a:extLst>
                    <a:ext uri="{FF2B5EF4-FFF2-40B4-BE49-F238E27FC236}">
                      <a16:creationId xmlns:a16="http://schemas.microsoft.com/office/drawing/2014/main" id="{A75F58E4-1212-4DC5-A242-76FDC68D580D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19" name="グループ化 60">
                <a:extLst>
                  <a:ext uri="{FF2B5EF4-FFF2-40B4-BE49-F238E27FC236}">
                    <a16:creationId xmlns:a16="http://schemas.microsoft.com/office/drawing/2014/main" id="{A7FA666F-F407-4259-AA6D-DFBF75FAA182}"/>
                  </a:ext>
                </a:extLst>
              </p:cNvPr>
              <p:cNvGrpSpPr/>
              <p:nvPr/>
            </p:nvGrpSpPr>
            <p:grpSpPr>
              <a:xfrm rot="3990360">
                <a:off x="1239347" y="1811650"/>
                <a:ext cx="259772" cy="754680"/>
                <a:chOff x="3295650" y="1952625"/>
                <a:chExt cx="1028700" cy="2988543"/>
              </a:xfrm>
            </p:grpSpPr>
            <p:sp>
              <p:nvSpPr>
                <p:cNvPr id="20" name="フリーフォーム 79">
                  <a:extLst>
                    <a:ext uri="{FF2B5EF4-FFF2-40B4-BE49-F238E27FC236}">
                      <a16:creationId xmlns:a16="http://schemas.microsoft.com/office/drawing/2014/main" id="{F5BC282D-569F-4681-A256-EF740A719E56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1" name="円/楕円 80">
                  <a:extLst>
                    <a:ext uri="{FF2B5EF4-FFF2-40B4-BE49-F238E27FC236}">
                      <a16:creationId xmlns:a16="http://schemas.microsoft.com/office/drawing/2014/main" id="{93D5177A-FB27-43DB-BC9A-A01CF86C606B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2" name="円/楕円 81">
                  <a:extLst>
                    <a:ext uri="{FF2B5EF4-FFF2-40B4-BE49-F238E27FC236}">
                      <a16:creationId xmlns:a16="http://schemas.microsoft.com/office/drawing/2014/main" id="{7C5CA6D1-63F9-4D8F-B425-52021F1375D8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3" name="円/楕円 82">
                  <a:extLst>
                    <a:ext uri="{FF2B5EF4-FFF2-40B4-BE49-F238E27FC236}">
                      <a16:creationId xmlns:a16="http://schemas.microsoft.com/office/drawing/2014/main" id="{20E0B74C-8120-4C97-B12D-838D7CE633EC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24" name="円/楕円 65">
                  <a:extLst>
                    <a:ext uri="{FF2B5EF4-FFF2-40B4-BE49-F238E27FC236}">
                      <a16:creationId xmlns:a16="http://schemas.microsoft.com/office/drawing/2014/main" id="{F92CEAE0-C3F9-43E6-A3A0-65407FCD32DA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</p:grpSp>
        <p:sp>
          <p:nvSpPr>
            <p:cNvPr id="8" name="テキスト ボックス 51">
              <a:extLst>
                <a:ext uri="{FF2B5EF4-FFF2-40B4-BE49-F238E27FC236}">
                  <a16:creationId xmlns:a16="http://schemas.microsoft.com/office/drawing/2014/main" id="{D546A2D3-84F1-4CA8-8002-382172E0DB13}"/>
                </a:ext>
              </a:extLst>
            </p:cNvPr>
            <p:cNvSpPr txBox="1"/>
            <p:nvPr/>
          </p:nvSpPr>
          <p:spPr>
            <a:xfrm>
              <a:off x="1433424" y="1779727"/>
              <a:ext cx="1029715" cy="1231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Perform a full scan and provide a   </a:t>
              </a:r>
              <a:r>
                <a:rPr lang="en-US" altLang="ja-JP" sz="1600" b="1" dirty="0">
                  <a:solidFill>
                    <a:schemeClr val="accent6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pick #1 </a:t>
              </a:r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candidate</a:t>
              </a:r>
              <a:endParaRPr kumimoji="1" lang="en-US" altLang="ja-JP" sz="1600" dirty="0"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</p:grpSp>
      <p:grpSp>
        <p:nvGrpSpPr>
          <p:cNvPr id="70" name="グループ化 6">
            <a:extLst>
              <a:ext uri="{FF2B5EF4-FFF2-40B4-BE49-F238E27FC236}">
                <a16:creationId xmlns:a16="http://schemas.microsoft.com/office/drawing/2014/main" id="{DAA57A02-ADD2-47DE-A46F-4FACFBCA2244}"/>
              </a:ext>
            </a:extLst>
          </p:cNvPr>
          <p:cNvGrpSpPr/>
          <p:nvPr/>
        </p:nvGrpSpPr>
        <p:grpSpPr>
          <a:xfrm>
            <a:off x="2295997" y="1809750"/>
            <a:ext cx="3096249" cy="1231106"/>
            <a:chOff x="2267744" y="1790045"/>
            <a:chExt cx="3096249" cy="123110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3CD1F6FD-0B57-4CDD-A045-69102FC302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844427"/>
              <a:ext cx="1152525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テキスト ボックス 51">
              <a:extLst>
                <a:ext uri="{FF2B5EF4-FFF2-40B4-BE49-F238E27FC236}">
                  <a16:creationId xmlns:a16="http://schemas.microsoft.com/office/drawing/2014/main" id="{B0E6E63D-50CC-403C-B646-9B2DCB43FFAE}"/>
                </a:ext>
              </a:extLst>
            </p:cNvPr>
            <p:cNvSpPr txBox="1"/>
            <p:nvPr/>
          </p:nvSpPr>
          <p:spPr>
            <a:xfrm>
              <a:off x="4081748" y="1790045"/>
              <a:ext cx="1282245" cy="1231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After the pick, take a </a:t>
              </a:r>
              <a:r>
                <a:rPr lang="en-US" altLang="ja-JP" sz="1600" b="1" dirty="0">
                  <a:solidFill>
                    <a:srgbClr val="FFC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quick picture</a:t>
              </a:r>
              <a:r>
                <a:rPr lang="en-US" altLang="ja-JP" sz="1600" b="1" dirty="0">
                  <a:solidFill>
                    <a:srgbClr val="00B05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and check if new scan is needed</a:t>
              </a:r>
              <a:endParaRPr kumimoji="1" lang="en-US" altLang="ja-JP" sz="1600" dirty="0">
                <a:latin typeface="Arial Narrow" panose="020B0606020202030204" pitchFamily="34" charset="0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73" name="右矢印 4">
              <a:extLst>
                <a:ext uri="{FF2B5EF4-FFF2-40B4-BE49-F238E27FC236}">
                  <a16:creationId xmlns:a16="http://schemas.microsoft.com/office/drawing/2014/main" id="{EE30A231-085C-4867-9EFB-FD4E968B184B}"/>
                </a:ext>
              </a:extLst>
            </p:cNvPr>
            <p:cNvSpPr/>
            <p:nvPr/>
          </p:nvSpPr>
          <p:spPr bwMode="auto">
            <a:xfrm>
              <a:off x="2267744" y="2216408"/>
              <a:ext cx="360040" cy="368618"/>
            </a:xfrm>
            <a:prstGeom prst="rightArrow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74" name="グループ化 7">
            <a:extLst>
              <a:ext uri="{FF2B5EF4-FFF2-40B4-BE49-F238E27FC236}">
                <a16:creationId xmlns:a16="http://schemas.microsoft.com/office/drawing/2014/main" id="{5F51CC5F-46B1-4507-B8C2-23CFF8883893}"/>
              </a:ext>
            </a:extLst>
          </p:cNvPr>
          <p:cNvGrpSpPr/>
          <p:nvPr/>
        </p:nvGrpSpPr>
        <p:grpSpPr>
          <a:xfrm>
            <a:off x="5364297" y="1793451"/>
            <a:ext cx="3484428" cy="1231106"/>
            <a:chOff x="5336044" y="1773746"/>
            <a:chExt cx="3484428" cy="1231106"/>
          </a:xfrm>
        </p:grpSpPr>
        <p:grpSp>
          <p:nvGrpSpPr>
            <p:cNvPr id="75" name="グループ化 514">
              <a:extLst>
                <a:ext uri="{FF2B5EF4-FFF2-40B4-BE49-F238E27FC236}">
                  <a16:creationId xmlns:a16="http://schemas.microsoft.com/office/drawing/2014/main" id="{CAC48698-5F5D-4997-812A-370A56BB84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68457" y="1858399"/>
              <a:ext cx="1136698" cy="1138553"/>
              <a:chOff x="6001378" y="1407132"/>
              <a:chExt cx="2372393" cy="2376264"/>
            </a:xfrm>
          </p:grpSpPr>
          <p:sp>
            <p:nvSpPr>
              <p:cNvPr id="78" name="正方形/長方形 130">
                <a:extLst>
                  <a:ext uri="{FF2B5EF4-FFF2-40B4-BE49-F238E27FC236}">
                    <a16:creationId xmlns:a16="http://schemas.microsoft.com/office/drawing/2014/main" id="{11D74C9D-A466-4515-BDAE-7D6D7C22B056}"/>
                  </a:ext>
                </a:extLst>
              </p:cNvPr>
              <p:cNvSpPr/>
              <p:nvPr/>
            </p:nvSpPr>
            <p:spPr>
              <a:xfrm>
                <a:off x="6001378" y="1407132"/>
                <a:ext cx="2372393" cy="237239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grpSp>
            <p:nvGrpSpPr>
              <p:cNvPr id="79" name="グループ化 204">
                <a:extLst>
                  <a:ext uri="{FF2B5EF4-FFF2-40B4-BE49-F238E27FC236}">
                    <a16:creationId xmlns:a16="http://schemas.microsoft.com/office/drawing/2014/main" id="{F5883510-2144-4E21-9EEC-26FB36E33CBB}"/>
                  </a:ext>
                </a:extLst>
              </p:cNvPr>
              <p:cNvGrpSpPr/>
              <p:nvPr/>
            </p:nvGrpSpPr>
            <p:grpSpPr>
              <a:xfrm>
                <a:off x="6159538" y="1670731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46" name="フリーフォーム 198">
                  <a:extLst>
                    <a:ext uri="{FF2B5EF4-FFF2-40B4-BE49-F238E27FC236}">
                      <a16:creationId xmlns:a16="http://schemas.microsoft.com/office/drawing/2014/main" id="{7809EB79-F304-4E68-ABA6-72F3BEAC4C8B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7" name="円/楕円 199">
                  <a:extLst>
                    <a:ext uri="{FF2B5EF4-FFF2-40B4-BE49-F238E27FC236}">
                      <a16:creationId xmlns:a16="http://schemas.microsoft.com/office/drawing/2014/main" id="{138342DD-0611-48FC-AF95-A40E708D9CC7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8" name="円/楕円 200">
                  <a:extLst>
                    <a:ext uri="{FF2B5EF4-FFF2-40B4-BE49-F238E27FC236}">
                      <a16:creationId xmlns:a16="http://schemas.microsoft.com/office/drawing/2014/main" id="{BAC46620-0AA0-4E78-8798-9A55AD6DCBCC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9" name="円/楕円 201">
                  <a:extLst>
                    <a:ext uri="{FF2B5EF4-FFF2-40B4-BE49-F238E27FC236}">
                      <a16:creationId xmlns:a16="http://schemas.microsoft.com/office/drawing/2014/main" id="{77148B59-5E63-484D-AECE-33B0849AC861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50" name="円/楕円 202">
                  <a:extLst>
                    <a:ext uri="{FF2B5EF4-FFF2-40B4-BE49-F238E27FC236}">
                      <a16:creationId xmlns:a16="http://schemas.microsoft.com/office/drawing/2014/main" id="{CC747317-4A6F-427C-9023-02B1EDBD166C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0" name="グループ化 210">
                <a:extLst>
                  <a:ext uri="{FF2B5EF4-FFF2-40B4-BE49-F238E27FC236}">
                    <a16:creationId xmlns:a16="http://schemas.microsoft.com/office/drawing/2014/main" id="{1D47F034-9F05-4A44-9D6C-CC84990D0418}"/>
                  </a:ext>
                </a:extLst>
              </p:cNvPr>
              <p:cNvGrpSpPr/>
              <p:nvPr/>
            </p:nvGrpSpPr>
            <p:grpSpPr>
              <a:xfrm rot="2070499">
                <a:off x="6638308" y="1731553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41" name="フリーフォーム 193">
                  <a:extLst>
                    <a:ext uri="{FF2B5EF4-FFF2-40B4-BE49-F238E27FC236}">
                      <a16:creationId xmlns:a16="http://schemas.microsoft.com/office/drawing/2014/main" id="{CA5564D4-80A9-40FA-AD3F-D02CB1DBFDFE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2" name="円/楕円 194">
                  <a:extLst>
                    <a:ext uri="{FF2B5EF4-FFF2-40B4-BE49-F238E27FC236}">
                      <a16:creationId xmlns:a16="http://schemas.microsoft.com/office/drawing/2014/main" id="{89D47D3D-2A24-4674-9765-3E619421AED0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3" name="円/楕円 195">
                  <a:extLst>
                    <a:ext uri="{FF2B5EF4-FFF2-40B4-BE49-F238E27FC236}">
                      <a16:creationId xmlns:a16="http://schemas.microsoft.com/office/drawing/2014/main" id="{53CA9CD3-AD49-4C0D-AAF0-3C6FE259DAD8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4" name="円/楕円 196">
                  <a:extLst>
                    <a:ext uri="{FF2B5EF4-FFF2-40B4-BE49-F238E27FC236}">
                      <a16:creationId xmlns:a16="http://schemas.microsoft.com/office/drawing/2014/main" id="{64D584A7-1026-4039-8BED-2B833BC877DD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5" name="円/楕円 197">
                  <a:extLst>
                    <a:ext uri="{FF2B5EF4-FFF2-40B4-BE49-F238E27FC236}">
                      <a16:creationId xmlns:a16="http://schemas.microsoft.com/office/drawing/2014/main" id="{301108DD-89C8-453C-A367-0B28E4B3D909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1" name="グループ化 216">
                <a:extLst>
                  <a:ext uri="{FF2B5EF4-FFF2-40B4-BE49-F238E27FC236}">
                    <a16:creationId xmlns:a16="http://schemas.microsoft.com/office/drawing/2014/main" id="{F92FAD5E-9BCF-4379-AD9B-323752BC1B74}"/>
                  </a:ext>
                </a:extLst>
              </p:cNvPr>
              <p:cNvGrpSpPr/>
              <p:nvPr/>
            </p:nvGrpSpPr>
            <p:grpSpPr>
              <a:xfrm rot="3990360">
                <a:off x="7199606" y="2919961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36" name="フリーフォーム 188">
                  <a:extLst>
                    <a:ext uri="{FF2B5EF4-FFF2-40B4-BE49-F238E27FC236}">
                      <a16:creationId xmlns:a16="http://schemas.microsoft.com/office/drawing/2014/main" id="{8169B04F-6F6C-43E6-8B60-1B404B7BF495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7" name="円/楕円 189">
                  <a:extLst>
                    <a:ext uri="{FF2B5EF4-FFF2-40B4-BE49-F238E27FC236}">
                      <a16:creationId xmlns:a16="http://schemas.microsoft.com/office/drawing/2014/main" id="{6F9F882C-8CC1-42A7-9BA9-495DBCAEB783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8" name="円/楕円 190">
                  <a:extLst>
                    <a:ext uri="{FF2B5EF4-FFF2-40B4-BE49-F238E27FC236}">
                      <a16:creationId xmlns:a16="http://schemas.microsoft.com/office/drawing/2014/main" id="{AAE1A0DF-34D7-451A-8285-ED51BDC861CC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9" name="円/楕円 191">
                  <a:extLst>
                    <a:ext uri="{FF2B5EF4-FFF2-40B4-BE49-F238E27FC236}">
                      <a16:creationId xmlns:a16="http://schemas.microsoft.com/office/drawing/2014/main" id="{A6CD5308-C899-4539-A185-41F99C7495DB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40" name="円/楕円 192">
                  <a:extLst>
                    <a:ext uri="{FF2B5EF4-FFF2-40B4-BE49-F238E27FC236}">
                      <a16:creationId xmlns:a16="http://schemas.microsoft.com/office/drawing/2014/main" id="{3ADB296C-D99B-46B1-A2E3-6DD56379DAD0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2" name="グループ化 222">
                <a:extLst>
                  <a:ext uri="{FF2B5EF4-FFF2-40B4-BE49-F238E27FC236}">
                    <a16:creationId xmlns:a16="http://schemas.microsoft.com/office/drawing/2014/main" id="{02382434-C113-4B3B-8767-9FCA176BB7E3}"/>
                  </a:ext>
                </a:extLst>
              </p:cNvPr>
              <p:cNvGrpSpPr/>
              <p:nvPr/>
            </p:nvGrpSpPr>
            <p:grpSpPr>
              <a:xfrm rot="19248723">
                <a:off x="6395328" y="2932849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31" name="フリーフォーム 183">
                  <a:extLst>
                    <a:ext uri="{FF2B5EF4-FFF2-40B4-BE49-F238E27FC236}">
                      <a16:creationId xmlns:a16="http://schemas.microsoft.com/office/drawing/2014/main" id="{79891779-A78C-439D-916C-BE8199F914CA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2" name="円/楕円 184">
                  <a:extLst>
                    <a:ext uri="{FF2B5EF4-FFF2-40B4-BE49-F238E27FC236}">
                      <a16:creationId xmlns:a16="http://schemas.microsoft.com/office/drawing/2014/main" id="{6B11ED3B-C782-4117-B221-EAB600BAE041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3" name="円/楕円 185">
                  <a:extLst>
                    <a:ext uri="{FF2B5EF4-FFF2-40B4-BE49-F238E27FC236}">
                      <a16:creationId xmlns:a16="http://schemas.microsoft.com/office/drawing/2014/main" id="{45F8E565-99A4-4503-92E9-DDE1BD62D9E4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4" name="円/楕円 186">
                  <a:extLst>
                    <a:ext uri="{FF2B5EF4-FFF2-40B4-BE49-F238E27FC236}">
                      <a16:creationId xmlns:a16="http://schemas.microsoft.com/office/drawing/2014/main" id="{10306703-3C66-4B54-B0DA-EEB70F12EA36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5" name="円/楕円 187">
                  <a:extLst>
                    <a:ext uri="{FF2B5EF4-FFF2-40B4-BE49-F238E27FC236}">
                      <a16:creationId xmlns:a16="http://schemas.microsoft.com/office/drawing/2014/main" id="{67B99570-FBB8-41EE-BB75-92810E899F2E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3" name="グループ化 228">
                <a:extLst>
                  <a:ext uri="{FF2B5EF4-FFF2-40B4-BE49-F238E27FC236}">
                    <a16:creationId xmlns:a16="http://schemas.microsoft.com/office/drawing/2014/main" id="{7EEA8F58-AA95-4729-A449-C4011D2AF3C3}"/>
                  </a:ext>
                </a:extLst>
              </p:cNvPr>
              <p:cNvGrpSpPr/>
              <p:nvPr/>
            </p:nvGrpSpPr>
            <p:grpSpPr>
              <a:xfrm rot="3990360">
                <a:off x="7621364" y="1391084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26" name="フリーフォーム 178">
                  <a:extLst>
                    <a:ext uri="{FF2B5EF4-FFF2-40B4-BE49-F238E27FC236}">
                      <a16:creationId xmlns:a16="http://schemas.microsoft.com/office/drawing/2014/main" id="{60B01F53-B68C-4682-85E3-2952742746EC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7" name="円/楕円 179">
                  <a:extLst>
                    <a:ext uri="{FF2B5EF4-FFF2-40B4-BE49-F238E27FC236}">
                      <a16:creationId xmlns:a16="http://schemas.microsoft.com/office/drawing/2014/main" id="{C08400C8-BBB8-4705-87AD-A39FAE442F77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8" name="円/楕円 180">
                  <a:extLst>
                    <a:ext uri="{FF2B5EF4-FFF2-40B4-BE49-F238E27FC236}">
                      <a16:creationId xmlns:a16="http://schemas.microsoft.com/office/drawing/2014/main" id="{4CA2A016-59FB-4EB9-BB84-D279547D50AD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9" name="円/楕円 181">
                  <a:extLst>
                    <a:ext uri="{FF2B5EF4-FFF2-40B4-BE49-F238E27FC236}">
                      <a16:creationId xmlns:a16="http://schemas.microsoft.com/office/drawing/2014/main" id="{294F62AE-5BC8-4B09-A378-4D32C3C848B0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30" name="円/楕円 182">
                  <a:extLst>
                    <a:ext uri="{FF2B5EF4-FFF2-40B4-BE49-F238E27FC236}">
                      <a16:creationId xmlns:a16="http://schemas.microsoft.com/office/drawing/2014/main" id="{FEE5465D-71DC-432B-BE63-E83785E68ADA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4" name="グループ化 234">
                <a:extLst>
                  <a:ext uri="{FF2B5EF4-FFF2-40B4-BE49-F238E27FC236}">
                    <a16:creationId xmlns:a16="http://schemas.microsoft.com/office/drawing/2014/main" id="{DB2BE0A8-949D-4B27-98CD-E3EE19AD79D5}"/>
                  </a:ext>
                </a:extLst>
              </p:cNvPr>
              <p:cNvGrpSpPr/>
              <p:nvPr/>
            </p:nvGrpSpPr>
            <p:grpSpPr>
              <a:xfrm rot="6270593">
                <a:off x="7410485" y="2181883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21" name="フリーフォーム 173">
                  <a:extLst>
                    <a:ext uri="{FF2B5EF4-FFF2-40B4-BE49-F238E27FC236}">
                      <a16:creationId xmlns:a16="http://schemas.microsoft.com/office/drawing/2014/main" id="{A99A5DE5-4541-46A1-8D7E-59EA3EAF2BFF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2" name="円/楕円 174">
                  <a:extLst>
                    <a:ext uri="{FF2B5EF4-FFF2-40B4-BE49-F238E27FC236}">
                      <a16:creationId xmlns:a16="http://schemas.microsoft.com/office/drawing/2014/main" id="{084C5C93-6429-4F7E-9ED3-65DBD34A8728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3" name="円/楕円 175">
                  <a:extLst>
                    <a:ext uri="{FF2B5EF4-FFF2-40B4-BE49-F238E27FC236}">
                      <a16:creationId xmlns:a16="http://schemas.microsoft.com/office/drawing/2014/main" id="{4D4A30C2-41B2-4182-BDF1-A24BE4035E4A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4" name="円/楕円 176">
                  <a:extLst>
                    <a:ext uri="{FF2B5EF4-FFF2-40B4-BE49-F238E27FC236}">
                      <a16:creationId xmlns:a16="http://schemas.microsoft.com/office/drawing/2014/main" id="{412E600B-6897-4F04-AFD8-CB7E456574CB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5" name="円/楕円 177">
                  <a:extLst>
                    <a:ext uri="{FF2B5EF4-FFF2-40B4-BE49-F238E27FC236}">
                      <a16:creationId xmlns:a16="http://schemas.microsoft.com/office/drawing/2014/main" id="{35461D70-B10A-4B01-844E-66EB374687C4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5" name="グループ化 240">
                <a:extLst>
                  <a:ext uri="{FF2B5EF4-FFF2-40B4-BE49-F238E27FC236}">
                    <a16:creationId xmlns:a16="http://schemas.microsoft.com/office/drawing/2014/main" id="{EF61A937-EB3D-4B03-AED8-45BAB2DA7A01}"/>
                  </a:ext>
                </a:extLst>
              </p:cNvPr>
              <p:cNvGrpSpPr/>
              <p:nvPr/>
            </p:nvGrpSpPr>
            <p:grpSpPr>
              <a:xfrm rot="8823256">
                <a:off x="7790715" y="2841789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16" name="フリーフォーム 168">
                  <a:extLst>
                    <a:ext uri="{FF2B5EF4-FFF2-40B4-BE49-F238E27FC236}">
                      <a16:creationId xmlns:a16="http://schemas.microsoft.com/office/drawing/2014/main" id="{38ABE09C-6A78-4714-995F-BEC9BD267B8E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7" name="円/楕円 169">
                  <a:extLst>
                    <a:ext uri="{FF2B5EF4-FFF2-40B4-BE49-F238E27FC236}">
                      <a16:creationId xmlns:a16="http://schemas.microsoft.com/office/drawing/2014/main" id="{8D35E49C-48B8-46AA-B403-05378412E46A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8" name="円/楕円 170">
                  <a:extLst>
                    <a:ext uri="{FF2B5EF4-FFF2-40B4-BE49-F238E27FC236}">
                      <a16:creationId xmlns:a16="http://schemas.microsoft.com/office/drawing/2014/main" id="{17F8E07D-042D-4A7F-98D8-4D81F279349E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9" name="円/楕円 171">
                  <a:extLst>
                    <a:ext uri="{FF2B5EF4-FFF2-40B4-BE49-F238E27FC236}">
                      <a16:creationId xmlns:a16="http://schemas.microsoft.com/office/drawing/2014/main" id="{CDD76DBC-4BE6-491B-B859-F986193E15D4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20" name="円/楕円 172">
                  <a:extLst>
                    <a:ext uri="{FF2B5EF4-FFF2-40B4-BE49-F238E27FC236}">
                      <a16:creationId xmlns:a16="http://schemas.microsoft.com/office/drawing/2014/main" id="{A369D175-38F8-4B56-A600-B8D70F9ABA8A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6" name="グループ化 246">
                <a:extLst>
                  <a:ext uri="{FF2B5EF4-FFF2-40B4-BE49-F238E27FC236}">
                    <a16:creationId xmlns:a16="http://schemas.microsoft.com/office/drawing/2014/main" id="{F0CE9934-7F57-4554-B748-324801588445}"/>
                  </a:ext>
                </a:extLst>
              </p:cNvPr>
              <p:cNvGrpSpPr/>
              <p:nvPr/>
            </p:nvGrpSpPr>
            <p:grpSpPr>
              <a:xfrm>
                <a:off x="7161215" y="2197930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11" name="フリーフォーム 163">
                  <a:extLst>
                    <a:ext uri="{FF2B5EF4-FFF2-40B4-BE49-F238E27FC236}">
                      <a16:creationId xmlns:a16="http://schemas.microsoft.com/office/drawing/2014/main" id="{C4E0305D-A0E8-4DD5-B58F-E41E65F95F23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2" name="円/楕円 164">
                  <a:extLst>
                    <a:ext uri="{FF2B5EF4-FFF2-40B4-BE49-F238E27FC236}">
                      <a16:creationId xmlns:a16="http://schemas.microsoft.com/office/drawing/2014/main" id="{70D7567D-22F6-4AC2-93A7-801DBEB03C7C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3" name="円/楕円 165">
                  <a:extLst>
                    <a:ext uri="{FF2B5EF4-FFF2-40B4-BE49-F238E27FC236}">
                      <a16:creationId xmlns:a16="http://schemas.microsoft.com/office/drawing/2014/main" id="{EB82C5D1-6C8E-4559-9403-6FFCB38915F2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4" name="円/楕円 166">
                  <a:extLst>
                    <a:ext uri="{FF2B5EF4-FFF2-40B4-BE49-F238E27FC236}">
                      <a16:creationId xmlns:a16="http://schemas.microsoft.com/office/drawing/2014/main" id="{2B401ACD-45C1-4515-A5A9-A975BD9F02D4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5" name="円/楕円 167">
                  <a:extLst>
                    <a:ext uri="{FF2B5EF4-FFF2-40B4-BE49-F238E27FC236}">
                      <a16:creationId xmlns:a16="http://schemas.microsoft.com/office/drawing/2014/main" id="{023CF904-C776-4889-94F9-7496B7C6B369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7" name="グループ化 252">
                <a:extLst>
                  <a:ext uri="{FF2B5EF4-FFF2-40B4-BE49-F238E27FC236}">
                    <a16:creationId xmlns:a16="http://schemas.microsoft.com/office/drawing/2014/main" id="{DC5B778A-B767-435F-AC5D-6159CC0863E8}"/>
                  </a:ext>
                </a:extLst>
              </p:cNvPr>
              <p:cNvGrpSpPr/>
              <p:nvPr/>
            </p:nvGrpSpPr>
            <p:grpSpPr>
              <a:xfrm rot="3990360">
                <a:off x="7094166" y="1391084"/>
                <a:ext cx="292771" cy="850547"/>
                <a:chOff x="3295650" y="1952625"/>
                <a:chExt cx="1028700" cy="2988543"/>
              </a:xfrm>
            </p:grpSpPr>
            <p:sp>
              <p:nvSpPr>
                <p:cNvPr id="106" name="フリーフォーム 158">
                  <a:extLst>
                    <a:ext uri="{FF2B5EF4-FFF2-40B4-BE49-F238E27FC236}">
                      <a16:creationId xmlns:a16="http://schemas.microsoft.com/office/drawing/2014/main" id="{ACD40E58-69DE-4623-B06C-76D0EE343CAB}"/>
                    </a:ext>
                  </a:extLst>
                </p:cNvPr>
                <p:cNvSpPr/>
                <p:nvPr/>
              </p:nvSpPr>
              <p:spPr>
                <a:xfrm>
                  <a:off x="3295650" y="1952625"/>
                  <a:ext cx="1028700" cy="2628900"/>
                </a:xfrm>
                <a:custGeom>
                  <a:avLst/>
                  <a:gdLst>
                    <a:gd name="connsiteX0" fmla="*/ 238125 w 1028700"/>
                    <a:gd name="connsiteY0" fmla="*/ 1152525 h 2628900"/>
                    <a:gd name="connsiteX1" fmla="*/ 0 w 1028700"/>
                    <a:gd name="connsiteY1" fmla="*/ 781050 h 2628900"/>
                    <a:gd name="connsiteX2" fmla="*/ 9525 w 1028700"/>
                    <a:gd name="connsiteY2" fmla="*/ 0 h 2628900"/>
                    <a:gd name="connsiteX3" fmla="*/ 1009650 w 1028700"/>
                    <a:gd name="connsiteY3" fmla="*/ 0 h 2628900"/>
                    <a:gd name="connsiteX4" fmla="*/ 1028700 w 1028700"/>
                    <a:gd name="connsiteY4" fmla="*/ 847725 h 2628900"/>
                    <a:gd name="connsiteX5" fmla="*/ 828675 w 1028700"/>
                    <a:gd name="connsiteY5" fmla="*/ 1162050 h 2628900"/>
                    <a:gd name="connsiteX6" fmla="*/ 723900 w 1028700"/>
                    <a:gd name="connsiteY6" fmla="*/ 2628900 h 2628900"/>
                    <a:gd name="connsiteX7" fmla="*/ 428625 w 1028700"/>
                    <a:gd name="connsiteY7" fmla="*/ 2628900 h 2628900"/>
                    <a:gd name="connsiteX8" fmla="*/ 238125 w 1028700"/>
                    <a:gd name="connsiteY8" fmla="*/ 1152525 h 2628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8700" h="2628900">
                      <a:moveTo>
                        <a:pt x="238125" y="1152525"/>
                      </a:moveTo>
                      <a:lnTo>
                        <a:pt x="0" y="781050"/>
                      </a:lnTo>
                      <a:lnTo>
                        <a:pt x="9525" y="0"/>
                      </a:lnTo>
                      <a:lnTo>
                        <a:pt x="1009650" y="0"/>
                      </a:lnTo>
                      <a:lnTo>
                        <a:pt x="1028700" y="847725"/>
                      </a:lnTo>
                      <a:lnTo>
                        <a:pt x="828675" y="1162050"/>
                      </a:lnTo>
                      <a:lnTo>
                        <a:pt x="723900" y="2628900"/>
                      </a:lnTo>
                      <a:lnTo>
                        <a:pt x="428625" y="2628900"/>
                      </a:lnTo>
                      <a:lnTo>
                        <a:pt x="238125" y="11525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7" name="円/楕円 159">
                  <a:extLst>
                    <a:ext uri="{FF2B5EF4-FFF2-40B4-BE49-F238E27FC236}">
                      <a16:creationId xmlns:a16="http://schemas.microsoft.com/office/drawing/2014/main" id="{714C5617-B03C-4B57-B9E2-81416F58E5DC}"/>
                    </a:ext>
                  </a:extLst>
                </p:cNvPr>
                <p:cNvSpPr/>
                <p:nvPr/>
              </p:nvSpPr>
              <p:spPr>
                <a:xfrm>
                  <a:off x="3635896" y="4437112"/>
                  <a:ext cx="504056" cy="50405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8" name="円/楕円 255">
                  <a:extLst>
                    <a:ext uri="{FF2B5EF4-FFF2-40B4-BE49-F238E27FC236}">
                      <a16:creationId xmlns:a16="http://schemas.microsoft.com/office/drawing/2014/main" id="{E0675B2C-D0BE-4E26-8873-A595C1ADCF1E}"/>
                    </a:ext>
                  </a:extLst>
                </p:cNvPr>
                <p:cNvSpPr/>
                <p:nvPr/>
              </p:nvSpPr>
              <p:spPr>
                <a:xfrm>
                  <a:off x="3525788" y="2204864"/>
                  <a:ext cx="576064" cy="57606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09" name="円/楕円 256">
                  <a:extLst>
                    <a:ext uri="{FF2B5EF4-FFF2-40B4-BE49-F238E27FC236}">
                      <a16:creationId xmlns:a16="http://schemas.microsoft.com/office/drawing/2014/main" id="{E0F1A308-D368-4FA5-A0A2-17AC2DAFCB41}"/>
                    </a:ext>
                  </a:extLst>
                </p:cNvPr>
                <p:cNvSpPr/>
                <p:nvPr/>
              </p:nvSpPr>
              <p:spPr>
                <a:xfrm>
                  <a:off x="3735337" y="4527028"/>
                  <a:ext cx="323081" cy="323081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10" name="円/楕円 257">
                  <a:extLst>
                    <a:ext uri="{FF2B5EF4-FFF2-40B4-BE49-F238E27FC236}">
                      <a16:creationId xmlns:a16="http://schemas.microsoft.com/office/drawing/2014/main" id="{08CDE721-2910-4FED-AB22-B29C165D0EDB}"/>
                    </a:ext>
                  </a:extLst>
                </p:cNvPr>
                <p:cNvSpPr/>
                <p:nvPr/>
              </p:nvSpPr>
              <p:spPr>
                <a:xfrm>
                  <a:off x="3385964" y="2066181"/>
                  <a:ext cx="864096" cy="864096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</p:grpSp>
          <p:grpSp>
            <p:nvGrpSpPr>
              <p:cNvPr id="88" name="グループ化 511">
                <a:extLst>
                  <a:ext uri="{FF2B5EF4-FFF2-40B4-BE49-F238E27FC236}">
                    <a16:creationId xmlns:a16="http://schemas.microsoft.com/office/drawing/2014/main" id="{64C3FE73-2F5C-4A8F-87CF-98499AB6EC2C}"/>
                  </a:ext>
                </a:extLst>
              </p:cNvPr>
              <p:cNvGrpSpPr/>
              <p:nvPr/>
            </p:nvGrpSpPr>
            <p:grpSpPr>
              <a:xfrm>
                <a:off x="6411830" y="2579375"/>
                <a:ext cx="453558" cy="864139"/>
                <a:chOff x="6411830" y="2579375"/>
                <a:chExt cx="453558" cy="864139"/>
              </a:xfrm>
            </p:grpSpPr>
            <p:grpSp>
              <p:nvGrpSpPr>
                <p:cNvPr id="89" name="グループ化 258">
                  <a:extLst>
                    <a:ext uri="{FF2B5EF4-FFF2-40B4-BE49-F238E27FC236}">
                      <a16:creationId xmlns:a16="http://schemas.microsoft.com/office/drawing/2014/main" id="{8B6E5B29-018A-4824-8CC5-4304BD784660}"/>
                    </a:ext>
                  </a:extLst>
                </p:cNvPr>
                <p:cNvGrpSpPr/>
                <p:nvPr/>
              </p:nvGrpSpPr>
              <p:grpSpPr>
                <a:xfrm rot="19996770">
                  <a:off x="6534697" y="2592967"/>
                  <a:ext cx="292771" cy="850547"/>
                  <a:chOff x="3295650" y="1952625"/>
                  <a:chExt cx="1028700" cy="2988543"/>
                </a:xfrm>
                <a:noFill/>
              </p:grpSpPr>
              <p:sp>
                <p:nvSpPr>
                  <p:cNvPr id="101" name="フリーフォーム 153">
                    <a:extLst>
                      <a:ext uri="{FF2B5EF4-FFF2-40B4-BE49-F238E27FC236}">
                        <a16:creationId xmlns:a16="http://schemas.microsoft.com/office/drawing/2014/main" id="{137E76F3-3413-4255-B91C-ECE091F19874}"/>
                      </a:ext>
                    </a:extLst>
                  </p:cNvPr>
                  <p:cNvSpPr/>
                  <p:nvPr/>
                </p:nvSpPr>
                <p:spPr>
                  <a:xfrm>
                    <a:off x="3295650" y="1952625"/>
                    <a:ext cx="1028700" cy="2628900"/>
                  </a:xfrm>
                  <a:custGeom>
                    <a:avLst/>
                    <a:gdLst>
                      <a:gd name="connsiteX0" fmla="*/ 238125 w 1028700"/>
                      <a:gd name="connsiteY0" fmla="*/ 1152525 h 2628900"/>
                      <a:gd name="connsiteX1" fmla="*/ 0 w 1028700"/>
                      <a:gd name="connsiteY1" fmla="*/ 781050 h 2628900"/>
                      <a:gd name="connsiteX2" fmla="*/ 9525 w 1028700"/>
                      <a:gd name="connsiteY2" fmla="*/ 0 h 2628900"/>
                      <a:gd name="connsiteX3" fmla="*/ 1009650 w 1028700"/>
                      <a:gd name="connsiteY3" fmla="*/ 0 h 2628900"/>
                      <a:gd name="connsiteX4" fmla="*/ 1028700 w 1028700"/>
                      <a:gd name="connsiteY4" fmla="*/ 847725 h 2628900"/>
                      <a:gd name="connsiteX5" fmla="*/ 828675 w 1028700"/>
                      <a:gd name="connsiteY5" fmla="*/ 1162050 h 2628900"/>
                      <a:gd name="connsiteX6" fmla="*/ 723900 w 1028700"/>
                      <a:gd name="connsiteY6" fmla="*/ 2628900 h 2628900"/>
                      <a:gd name="connsiteX7" fmla="*/ 428625 w 1028700"/>
                      <a:gd name="connsiteY7" fmla="*/ 2628900 h 2628900"/>
                      <a:gd name="connsiteX8" fmla="*/ 238125 w 1028700"/>
                      <a:gd name="connsiteY8" fmla="*/ 1152525 h 262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28700" h="2628900">
                        <a:moveTo>
                          <a:pt x="238125" y="1152525"/>
                        </a:moveTo>
                        <a:lnTo>
                          <a:pt x="0" y="781050"/>
                        </a:lnTo>
                        <a:lnTo>
                          <a:pt x="9525" y="0"/>
                        </a:lnTo>
                        <a:lnTo>
                          <a:pt x="1009650" y="0"/>
                        </a:lnTo>
                        <a:lnTo>
                          <a:pt x="1028700" y="847725"/>
                        </a:lnTo>
                        <a:lnTo>
                          <a:pt x="828675" y="1162050"/>
                        </a:lnTo>
                        <a:lnTo>
                          <a:pt x="723900" y="2628900"/>
                        </a:lnTo>
                        <a:lnTo>
                          <a:pt x="428625" y="2628900"/>
                        </a:lnTo>
                        <a:lnTo>
                          <a:pt x="238125" y="115252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102" name="円/楕円 154">
                    <a:extLst>
                      <a:ext uri="{FF2B5EF4-FFF2-40B4-BE49-F238E27FC236}">
                        <a16:creationId xmlns:a16="http://schemas.microsoft.com/office/drawing/2014/main" id="{F3DA56D9-42CE-411C-90E6-71FC7E433781}"/>
                      </a:ext>
                    </a:extLst>
                  </p:cNvPr>
                  <p:cNvSpPr/>
                  <p:nvPr/>
                </p:nvSpPr>
                <p:spPr>
                  <a:xfrm>
                    <a:off x="3635896" y="4437112"/>
                    <a:ext cx="504056" cy="50405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103" name="円/楕円 155">
                    <a:extLst>
                      <a:ext uri="{FF2B5EF4-FFF2-40B4-BE49-F238E27FC236}">
                        <a16:creationId xmlns:a16="http://schemas.microsoft.com/office/drawing/2014/main" id="{3EE6BACD-6987-490E-A0B3-2A7F55D01E7B}"/>
                      </a:ext>
                    </a:extLst>
                  </p:cNvPr>
                  <p:cNvSpPr/>
                  <p:nvPr/>
                </p:nvSpPr>
                <p:spPr>
                  <a:xfrm>
                    <a:off x="3525788" y="2204864"/>
                    <a:ext cx="576064" cy="576064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104" name="円/楕円 156">
                    <a:extLst>
                      <a:ext uri="{FF2B5EF4-FFF2-40B4-BE49-F238E27FC236}">
                        <a16:creationId xmlns:a16="http://schemas.microsoft.com/office/drawing/2014/main" id="{77D624A2-F3B1-4E9A-AC59-F5EEACD67A6F}"/>
                      </a:ext>
                    </a:extLst>
                  </p:cNvPr>
                  <p:cNvSpPr/>
                  <p:nvPr/>
                </p:nvSpPr>
                <p:spPr>
                  <a:xfrm>
                    <a:off x="3735337" y="4527028"/>
                    <a:ext cx="323081" cy="323081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  <p:sp>
                <p:nvSpPr>
                  <p:cNvPr id="105" name="円/楕円 157">
                    <a:extLst>
                      <a:ext uri="{FF2B5EF4-FFF2-40B4-BE49-F238E27FC236}">
                        <a16:creationId xmlns:a16="http://schemas.microsoft.com/office/drawing/2014/main" id="{E54187CB-D729-4D9D-BDD6-668E5290DAE6}"/>
                      </a:ext>
                    </a:extLst>
                  </p:cNvPr>
                  <p:cNvSpPr/>
                  <p:nvPr/>
                </p:nvSpPr>
                <p:spPr>
                  <a:xfrm>
                    <a:off x="3385964" y="2066181"/>
                    <a:ext cx="864096" cy="864096"/>
                  </a:xfrm>
                  <a:prstGeom prst="ellipse">
                    <a:avLst/>
                  </a:prstGeom>
                  <a:grpFill/>
                  <a:ln w="19050">
                    <a:solidFill>
                      <a:schemeClr val="tx1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latin typeface="Meiryo UI" pitchFamily="50" charset="-128"/>
                      <a:ea typeface="Meiryo UI" pitchFamily="50" charset="-128"/>
                      <a:cs typeface="Meiryo UI" pitchFamily="50" charset="-128"/>
                    </a:endParaRPr>
                  </a:p>
                </p:txBody>
              </p:sp>
            </p:grpSp>
            <p:cxnSp>
              <p:nvCxnSpPr>
                <p:cNvPr id="90" name="直線コネクタ 142">
                  <a:extLst>
                    <a:ext uri="{FF2B5EF4-FFF2-40B4-BE49-F238E27FC236}">
                      <a16:creationId xmlns:a16="http://schemas.microsoft.com/office/drawing/2014/main" id="{36372584-81C2-44DC-8E91-C898DB764A61}"/>
                    </a:ext>
                  </a:extLst>
                </p:cNvPr>
                <p:cNvCxnSpPr/>
                <p:nvPr/>
              </p:nvCxnSpPr>
              <p:spPr>
                <a:xfrm>
                  <a:off x="6780869" y="2962362"/>
                  <a:ext cx="0" cy="3163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143">
                  <a:extLst>
                    <a:ext uri="{FF2B5EF4-FFF2-40B4-BE49-F238E27FC236}">
                      <a16:creationId xmlns:a16="http://schemas.microsoft.com/office/drawing/2014/main" id="{D0D8E46F-489D-469C-8F50-19090927822F}"/>
                    </a:ext>
                  </a:extLst>
                </p:cNvPr>
                <p:cNvCxnSpPr/>
                <p:nvPr/>
              </p:nvCxnSpPr>
              <p:spPr>
                <a:xfrm>
                  <a:off x="6812668" y="3073940"/>
                  <a:ext cx="0" cy="3163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144">
                  <a:extLst>
                    <a:ext uri="{FF2B5EF4-FFF2-40B4-BE49-F238E27FC236}">
                      <a16:creationId xmlns:a16="http://schemas.microsoft.com/office/drawing/2014/main" id="{60D31746-F854-4A8B-9289-AF84FEFE1312}"/>
                    </a:ext>
                  </a:extLst>
                </p:cNvPr>
                <p:cNvCxnSpPr/>
                <p:nvPr/>
              </p:nvCxnSpPr>
              <p:spPr>
                <a:xfrm>
                  <a:off x="6738192" y="2937536"/>
                  <a:ext cx="0" cy="3163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145">
                  <a:extLst>
                    <a:ext uri="{FF2B5EF4-FFF2-40B4-BE49-F238E27FC236}">
                      <a16:creationId xmlns:a16="http://schemas.microsoft.com/office/drawing/2014/main" id="{10CCAB31-E135-4EB9-9BE2-EFDE91ACB32F}"/>
                    </a:ext>
                  </a:extLst>
                </p:cNvPr>
                <p:cNvCxnSpPr/>
                <p:nvPr/>
              </p:nvCxnSpPr>
              <p:spPr>
                <a:xfrm>
                  <a:off x="6703324" y="2856922"/>
                  <a:ext cx="0" cy="31631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146">
                  <a:extLst>
                    <a:ext uri="{FF2B5EF4-FFF2-40B4-BE49-F238E27FC236}">
                      <a16:creationId xmlns:a16="http://schemas.microsoft.com/office/drawing/2014/main" id="{35A067A8-20BB-4835-AB31-EAFADAA2D79E}"/>
                    </a:ext>
                  </a:extLst>
                </p:cNvPr>
                <p:cNvCxnSpPr/>
                <p:nvPr/>
              </p:nvCxnSpPr>
              <p:spPr>
                <a:xfrm>
                  <a:off x="6661482" y="2716614"/>
                  <a:ext cx="0" cy="3953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147">
                  <a:extLst>
                    <a:ext uri="{FF2B5EF4-FFF2-40B4-BE49-F238E27FC236}">
                      <a16:creationId xmlns:a16="http://schemas.microsoft.com/office/drawing/2014/main" id="{D0D9E845-3B5D-4E20-A36C-21DBFC3F1D1F}"/>
                    </a:ext>
                  </a:extLst>
                </p:cNvPr>
                <p:cNvCxnSpPr/>
                <p:nvPr/>
              </p:nvCxnSpPr>
              <p:spPr>
                <a:xfrm>
                  <a:off x="6615736" y="2579375"/>
                  <a:ext cx="0" cy="47442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148">
                  <a:extLst>
                    <a:ext uri="{FF2B5EF4-FFF2-40B4-BE49-F238E27FC236}">
                      <a16:creationId xmlns:a16="http://schemas.microsoft.com/office/drawing/2014/main" id="{25B4B23C-23FE-4B7C-9F3C-5D1B5E47EE00}"/>
                    </a:ext>
                  </a:extLst>
                </p:cNvPr>
                <p:cNvCxnSpPr/>
                <p:nvPr/>
              </p:nvCxnSpPr>
              <p:spPr>
                <a:xfrm>
                  <a:off x="6569990" y="2593323"/>
                  <a:ext cx="0" cy="39535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149">
                  <a:extLst>
                    <a:ext uri="{FF2B5EF4-FFF2-40B4-BE49-F238E27FC236}">
                      <a16:creationId xmlns:a16="http://schemas.microsoft.com/office/drawing/2014/main" id="{71F98570-AB18-4E96-B4CF-FEC5D1F4BF94}"/>
                    </a:ext>
                  </a:extLst>
                </p:cNvPr>
                <p:cNvCxnSpPr/>
                <p:nvPr/>
              </p:nvCxnSpPr>
              <p:spPr>
                <a:xfrm>
                  <a:off x="6517270" y="2593323"/>
                  <a:ext cx="0" cy="34264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150">
                  <a:extLst>
                    <a:ext uri="{FF2B5EF4-FFF2-40B4-BE49-F238E27FC236}">
                      <a16:creationId xmlns:a16="http://schemas.microsoft.com/office/drawing/2014/main" id="{6A8ACABE-7610-44C1-A011-234F8FA05067}"/>
                    </a:ext>
                  </a:extLst>
                </p:cNvPr>
                <p:cNvCxnSpPr/>
                <p:nvPr/>
              </p:nvCxnSpPr>
              <p:spPr>
                <a:xfrm>
                  <a:off x="6464550" y="2639069"/>
                  <a:ext cx="0" cy="28992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151">
                  <a:extLst>
                    <a:ext uri="{FF2B5EF4-FFF2-40B4-BE49-F238E27FC236}">
                      <a16:creationId xmlns:a16="http://schemas.microsoft.com/office/drawing/2014/main" id="{5EA0B2C9-C0C5-4F43-8250-C38A09EE7AE6}"/>
                    </a:ext>
                  </a:extLst>
                </p:cNvPr>
                <p:cNvCxnSpPr/>
                <p:nvPr/>
              </p:nvCxnSpPr>
              <p:spPr>
                <a:xfrm>
                  <a:off x="6411830" y="2659990"/>
                  <a:ext cx="0" cy="15814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152">
                  <a:extLst>
                    <a:ext uri="{FF2B5EF4-FFF2-40B4-BE49-F238E27FC236}">
                      <a16:creationId xmlns:a16="http://schemas.microsoft.com/office/drawing/2014/main" id="{CDF79AB6-DC7B-4BD0-9B97-2A57DA0A3304}"/>
                    </a:ext>
                  </a:extLst>
                </p:cNvPr>
                <p:cNvCxnSpPr/>
                <p:nvPr/>
              </p:nvCxnSpPr>
              <p:spPr>
                <a:xfrm>
                  <a:off x="6865388" y="3246899"/>
                  <a:ext cx="0" cy="13178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6" name="テキスト ボックス 51">
              <a:extLst>
                <a:ext uri="{FF2B5EF4-FFF2-40B4-BE49-F238E27FC236}">
                  <a16:creationId xmlns:a16="http://schemas.microsoft.com/office/drawing/2014/main" id="{DA425A3C-3384-455E-A48B-E1943D876823}"/>
                </a:ext>
              </a:extLst>
            </p:cNvPr>
            <p:cNvSpPr txBox="1"/>
            <p:nvPr/>
          </p:nvSpPr>
          <p:spPr>
            <a:xfrm>
              <a:off x="7092285" y="1773746"/>
              <a:ext cx="1728187" cy="123110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If other than </a:t>
              </a:r>
              <a:r>
                <a:rPr lang="en-US" altLang="ja-JP" sz="1600" b="1" dirty="0">
                  <a:solidFill>
                    <a:schemeClr val="accent6"/>
                  </a:solidFill>
                  <a:latin typeface="Arial Narrow" panose="020B0606020202030204" pitchFamily="34" charset="0"/>
                  <a:ea typeface="Meiryo UI" pitchFamily="50" charset="-128"/>
                </a:rPr>
                <a:t>#1</a:t>
              </a:r>
              <a:r>
                <a:rPr lang="en-US" altLang="ja-JP" sz="1600" dirty="0">
                  <a:solidFill>
                    <a:srgbClr val="FF0000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is NOT changed, skip a full scan and provide </a:t>
              </a:r>
              <a:r>
                <a:rPr lang="en-US" altLang="ja-JP" sz="1600" b="1" dirty="0">
                  <a:solidFill>
                    <a:schemeClr val="accent6"/>
                  </a:solidFill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pick #2 </a:t>
              </a:r>
              <a:r>
                <a:rPr lang="en-US" altLang="ja-JP" sz="1600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candidate using an existing picture.</a:t>
              </a:r>
            </a:p>
          </p:txBody>
        </p:sp>
        <p:sp>
          <p:nvSpPr>
            <p:cNvPr id="77" name="右矢印 253">
              <a:extLst>
                <a:ext uri="{FF2B5EF4-FFF2-40B4-BE49-F238E27FC236}">
                  <a16:creationId xmlns:a16="http://schemas.microsoft.com/office/drawing/2014/main" id="{0806E6AE-BDF1-4C63-9F99-A9633E8E57D0}"/>
                </a:ext>
              </a:extLst>
            </p:cNvPr>
            <p:cNvSpPr/>
            <p:nvPr/>
          </p:nvSpPr>
          <p:spPr bwMode="auto">
            <a:xfrm>
              <a:off x="5336044" y="2211172"/>
              <a:ext cx="360040" cy="368618"/>
            </a:xfrm>
            <a:prstGeom prst="rightArrow">
              <a:avLst/>
            </a:prstGeom>
            <a:solidFill>
              <a:srgbClr val="00B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2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Consecutive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グループ化 9">
            <a:extLst>
              <a:ext uri="{FF2B5EF4-FFF2-40B4-BE49-F238E27FC236}">
                <a16:creationId xmlns:a16="http://schemas.microsoft.com/office/drawing/2014/main" id="{A8E0CECC-FD37-462C-82E9-65DE79D44926}"/>
              </a:ext>
            </a:extLst>
          </p:cNvPr>
          <p:cNvGrpSpPr/>
          <p:nvPr/>
        </p:nvGrpSpPr>
        <p:grpSpPr>
          <a:xfrm>
            <a:off x="414263" y="1288822"/>
            <a:ext cx="8424937" cy="2181646"/>
            <a:chOff x="251520" y="3479602"/>
            <a:chExt cx="8424937" cy="2181646"/>
          </a:xfrm>
        </p:grpSpPr>
        <p:sp>
          <p:nvSpPr>
            <p:cNvPr id="6" name="正方形/長方形 205">
              <a:extLst>
                <a:ext uri="{FF2B5EF4-FFF2-40B4-BE49-F238E27FC236}">
                  <a16:creationId xmlns:a16="http://schemas.microsoft.com/office/drawing/2014/main" id="{CDB1683E-E97A-4A82-A780-D493D55B31BC}"/>
                </a:ext>
              </a:extLst>
            </p:cNvPr>
            <p:cNvSpPr/>
            <p:nvPr/>
          </p:nvSpPr>
          <p:spPr>
            <a:xfrm>
              <a:off x="2051650" y="4581248"/>
              <a:ext cx="5760800" cy="108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212">
              <a:extLst>
                <a:ext uri="{FF2B5EF4-FFF2-40B4-BE49-F238E27FC236}">
                  <a16:creationId xmlns:a16="http://schemas.microsoft.com/office/drawing/2014/main" id="{476064F0-E107-474A-AAAE-EA0E50EE3766}"/>
                </a:ext>
              </a:extLst>
            </p:cNvPr>
            <p:cNvSpPr/>
            <p:nvPr/>
          </p:nvSpPr>
          <p:spPr>
            <a:xfrm>
              <a:off x="2051530" y="3479602"/>
              <a:ext cx="6624926" cy="11016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ホームベース 213">
              <a:extLst>
                <a:ext uri="{FF2B5EF4-FFF2-40B4-BE49-F238E27FC236}">
                  <a16:creationId xmlns:a16="http://schemas.microsoft.com/office/drawing/2014/main" id="{BDCC9748-0185-4C94-899D-9B9601DDB74C}"/>
                </a:ext>
              </a:extLst>
            </p:cNvPr>
            <p:cNvSpPr/>
            <p:nvPr/>
          </p:nvSpPr>
          <p:spPr>
            <a:xfrm>
              <a:off x="4211950" y="4077208"/>
              <a:ext cx="1440200" cy="216000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#1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9" name="ホームベース 214">
              <a:extLst>
                <a:ext uri="{FF2B5EF4-FFF2-40B4-BE49-F238E27FC236}">
                  <a16:creationId xmlns:a16="http://schemas.microsoft.com/office/drawing/2014/main" id="{21D646EB-4992-460E-8D42-ECECA4CBB384}"/>
                </a:ext>
              </a:extLst>
            </p:cNvPr>
            <p:cNvSpPr/>
            <p:nvPr/>
          </p:nvSpPr>
          <p:spPr>
            <a:xfrm>
              <a:off x="7092350" y="4077208"/>
              <a:ext cx="1440200" cy="216000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#2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0" name="ホームベース 215">
              <a:extLst>
                <a:ext uri="{FF2B5EF4-FFF2-40B4-BE49-F238E27FC236}">
                  <a16:creationId xmlns:a16="http://schemas.microsoft.com/office/drawing/2014/main" id="{381FAEAC-99B3-4C5E-96F8-4FDDCA7539D5}"/>
                </a:ext>
              </a:extLst>
            </p:cNvPr>
            <p:cNvSpPr/>
            <p:nvPr/>
          </p:nvSpPr>
          <p:spPr>
            <a:xfrm>
              <a:off x="6300240" y="5157357"/>
              <a:ext cx="1440200" cy="216001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#2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1" name="テキスト ボックス 216">
              <a:extLst>
                <a:ext uri="{FF2B5EF4-FFF2-40B4-BE49-F238E27FC236}">
                  <a16:creationId xmlns:a16="http://schemas.microsoft.com/office/drawing/2014/main" id="{C0D4F130-75F1-4279-888F-32BDE71A6AB1}"/>
                </a:ext>
              </a:extLst>
            </p:cNvPr>
            <p:cNvSpPr txBox="1"/>
            <p:nvPr/>
          </p:nvSpPr>
          <p:spPr>
            <a:xfrm>
              <a:off x="2153326" y="3645228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MV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2" name="テキスト ボックス 217">
              <a:extLst>
                <a:ext uri="{FF2B5EF4-FFF2-40B4-BE49-F238E27FC236}">
                  <a16:creationId xmlns:a16="http://schemas.microsoft.com/office/drawing/2014/main" id="{64831BAF-BB47-468F-A793-777926D59564}"/>
                </a:ext>
              </a:extLst>
            </p:cNvPr>
            <p:cNvSpPr txBox="1"/>
            <p:nvPr/>
          </p:nvSpPr>
          <p:spPr>
            <a:xfrm>
              <a:off x="2152670" y="3994691"/>
              <a:ext cx="620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3" name="直線矢印コネクタ 218">
              <a:extLst>
                <a:ext uri="{FF2B5EF4-FFF2-40B4-BE49-F238E27FC236}">
                  <a16:creationId xmlns:a16="http://schemas.microsoft.com/office/drawing/2014/main" id="{425BFAC0-3A7C-4708-9704-058096DD80B9}"/>
                </a:ext>
              </a:extLst>
            </p:cNvPr>
            <p:cNvCxnSpPr/>
            <p:nvPr/>
          </p:nvCxnSpPr>
          <p:spPr>
            <a:xfrm>
              <a:off x="2771750" y="3695482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219">
              <a:extLst>
                <a:ext uri="{FF2B5EF4-FFF2-40B4-BE49-F238E27FC236}">
                  <a16:creationId xmlns:a16="http://schemas.microsoft.com/office/drawing/2014/main" id="{D2AE3263-2651-4104-B172-824F1646AF23}"/>
                </a:ext>
              </a:extLst>
            </p:cNvPr>
            <p:cNvSpPr txBox="1"/>
            <p:nvPr/>
          </p:nvSpPr>
          <p:spPr>
            <a:xfrm>
              <a:off x="3131799" y="3505925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1.8[sec]</a:t>
              </a:r>
              <a:endParaRPr kumimoji="1"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5" name="直線矢印コネクタ 220">
              <a:extLst>
                <a:ext uri="{FF2B5EF4-FFF2-40B4-BE49-F238E27FC236}">
                  <a16:creationId xmlns:a16="http://schemas.microsoft.com/office/drawing/2014/main" id="{5D576B44-FF9E-4FA5-8444-491B485E85AF}"/>
                </a:ext>
              </a:extLst>
            </p:cNvPr>
            <p:cNvCxnSpPr/>
            <p:nvPr/>
          </p:nvCxnSpPr>
          <p:spPr>
            <a:xfrm>
              <a:off x="5652350" y="3695482"/>
              <a:ext cx="144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221">
              <a:extLst>
                <a:ext uri="{FF2B5EF4-FFF2-40B4-BE49-F238E27FC236}">
                  <a16:creationId xmlns:a16="http://schemas.microsoft.com/office/drawing/2014/main" id="{46972F98-BEE8-4CAD-8D71-B54E06DC5E8D}"/>
                </a:ext>
              </a:extLst>
            </p:cNvPr>
            <p:cNvSpPr txBox="1"/>
            <p:nvPr/>
          </p:nvSpPr>
          <p:spPr>
            <a:xfrm>
              <a:off x="6027199" y="3505925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1.8[sec]</a:t>
              </a:r>
              <a:endParaRPr kumimoji="1"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7" name="直線矢印コネクタ 222">
              <a:extLst>
                <a:ext uri="{FF2B5EF4-FFF2-40B4-BE49-F238E27FC236}">
                  <a16:creationId xmlns:a16="http://schemas.microsoft.com/office/drawing/2014/main" id="{D5D201F0-BE45-4FEC-AB6B-05723C2D6225}"/>
                </a:ext>
              </a:extLst>
            </p:cNvPr>
            <p:cNvCxnSpPr/>
            <p:nvPr/>
          </p:nvCxnSpPr>
          <p:spPr>
            <a:xfrm>
              <a:off x="2771750" y="4775632"/>
              <a:ext cx="1440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223">
              <a:extLst>
                <a:ext uri="{FF2B5EF4-FFF2-40B4-BE49-F238E27FC236}">
                  <a16:creationId xmlns:a16="http://schemas.microsoft.com/office/drawing/2014/main" id="{5156E5CA-FDBC-418C-830C-AF10CF314059}"/>
                </a:ext>
              </a:extLst>
            </p:cNvPr>
            <p:cNvSpPr txBox="1"/>
            <p:nvPr/>
          </p:nvSpPr>
          <p:spPr>
            <a:xfrm>
              <a:off x="3131799" y="4575034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1.8[sec]</a:t>
              </a:r>
              <a:endParaRPr kumimoji="1" lang="ja-JP" altLang="en-US" sz="9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9" name="直線コネクタ 224">
              <a:extLst>
                <a:ext uri="{FF2B5EF4-FFF2-40B4-BE49-F238E27FC236}">
                  <a16:creationId xmlns:a16="http://schemas.microsoft.com/office/drawing/2014/main" id="{E0E803BD-FA79-46B0-A072-38EB11DC4CF1}"/>
                </a:ext>
              </a:extLst>
            </p:cNvPr>
            <p:cNvCxnSpPr/>
            <p:nvPr/>
          </p:nvCxnSpPr>
          <p:spPr>
            <a:xfrm>
              <a:off x="2771750" y="355146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225">
              <a:extLst>
                <a:ext uri="{FF2B5EF4-FFF2-40B4-BE49-F238E27FC236}">
                  <a16:creationId xmlns:a16="http://schemas.microsoft.com/office/drawing/2014/main" id="{7D533D8F-F663-4C49-B759-B0890B90D163}"/>
                </a:ext>
              </a:extLst>
            </p:cNvPr>
            <p:cNvCxnSpPr/>
            <p:nvPr/>
          </p:nvCxnSpPr>
          <p:spPr>
            <a:xfrm>
              <a:off x="5652150" y="355146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26">
              <a:extLst>
                <a:ext uri="{FF2B5EF4-FFF2-40B4-BE49-F238E27FC236}">
                  <a16:creationId xmlns:a16="http://schemas.microsoft.com/office/drawing/2014/main" id="{A6F08C2B-C248-4E50-8E76-51BBAF1A4292}"/>
                </a:ext>
              </a:extLst>
            </p:cNvPr>
            <p:cNvCxnSpPr/>
            <p:nvPr/>
          </p:nvCxnSpPr>
          <p:spPr>
            <a:xfrm>
              <a:off x="8532550" y="3551462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27">
              <a:extLst>
                <a:ext uri="{FF2B5EF4-FFF2-40B4-BE49-F238E27FC236}">
                  <a16:creationId xmlns:a16="http://schemas.microsoft.com/office/drawing/2014/main" id="{684D15AF-ADAD-4C2D-ACE1-68E3424DDD6C}"/>
                </a:ext>
              </a:extLst>
            </p:cNvPr>
            <p:cNvCxnSpPr/>
            <p:nvPr/>
          </p:nvCxnSpPr>
          <p:spPr>
            <a:xfrm>
              <a:off x="7092350" y="3551462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8">
              <a:extLst>
                <a:ext uri="{FF2B5EF4-FFF2-40B4-BE49-F238E27FC236}">
                  <a16:creationId xmlns:a16="http://schemas.microsoft.com/office/drawing/2014/main" id="{8C3B4E77-6EF7-4DE4-9B08-CD6628FF5E8E}"/>
                </a:ext>
              </a:extLst>
            </p:cNvPr>
            <p:cNvCxnSpPr/>
            <p:nvPr/>
          </p:nvCxnSpPr>
          <p:spPr>
            <a:xfrm>
              <a:off x="4211950" y="3551462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29">
              <a:extLst>
                <a:ext uri="{FF2B5EF4-FFF2-40B4-BE49-F238E27FC236}">
                  <a16:creationId xmlns:a16="http://schemas.microsoft.com/office/drawing/2014/main" id="{623907D1-D5CA-495F-A647-94F1DD676594}"/>
                </a:ext>
              </a:extLst>
            </p:cNvPr>
            <p:cNvCxnSpPr/>
            <p:nvPr/>
          </p:nvCxnSpPr>
          <p:spPr>
            <a:xfrm>
              <a:off x="2771750" y="4646524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30">
              <a:extLst>
                <a:ext uri="{FF2B5EF4-FFF2-40B4-BE49-F238E27FC236}">
                  <a16:creationId xmlns:a16="http://schemas.microsoft.com/office/drawing/2014/main" id="{98D2F3F0-0ECD-4F6E-8D51-0DA72D5307D3}"/>
                </a:ext>
              </a:extLst>
            </p:cNvPr>
            <p:cNvCxnSpPr/>
            <p:nvPr/>
          </p:nvCxnSpPr>
          <p:spPr>
            <a:xfrm>
              <a:off x="7740440" y="4646524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31">
              <a:extLst>
                <a:ext uri="{FF2B5EF4-FFF2-40B4-BE49-F238E27FC236}">
                  <a16:creationId xmlns:a16="http://schemas.microsoft.com/office/drawing/2014/main" id="{751A8783-3303-4837-9F37-19B07D73E61A}"/>
                </a:ext>
              </a:extLst>
            </p:cNvPr>
            <p:cNvCxnSpPr/>
            <p:nvPr/>
          </p:nvCxnSpPr>
          <p:spPr>
            <a:xfrm>
              <a:off x="4211950" y="4646524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32">
              <a:extLst>
                <a:ext uri="{FF2B5EF4-FFF2-40B4-BE49-F238E27FC236}">
                  <a16:creationId xmlns:a16="http://schemas.microsoft.com/office/drawing/2014/main" id="{993F40AD-C1A2-4AE9-A09C-68C1DBE3ECA0}"/>
                </a:ext>
              </a:extLst>
            </p:cNvPr>
            <p:cNvSpPr txBox="1"/>
            <p:nvPr/>
          </p:nvSpPr>
          <p:spPr>
            <a:xfrm>
              <a:off x="2153326" y="4847642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MV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8" name="テキスト ボックス 233">
              <a:extLst>
                <a:ext uri="{FF2B5EF4-FFF2-40B4-BE49-F238E27FC236}">
                  <a16:creationId xmlns:a16="http://schemas.microsoft.com/office/drawing/2014/main" id="{DCA58B2F-D116-4E90-BE96-EB0E13F1285F}"/>
                </a:ext>
              </a:extLst>
            </p:cNvPr>
            <p:cNvSpPr txBox="1"/>
            <p:nvPr/>
          </p:nvSpPr>
          <p:spPr>
            <a:xfrm>
              <a:off x="2152670" y="5135682"/>
              <a:ext cx="620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</a:t>
              </a:r>
              <a:endParaRPr kumimoji="1"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29" name="ホームベース 236">
              <a:extLst>
                <a:ext uri="{FF2B5EF4-FFF2-40B4-BE49-F238E27FC236}">
                  <a16:creationId xmlns:a16="http://schemas.microsoft.com/office/drawing/2014/main" id="{ABFE2717-C77E-433F-9EBA-1541B068303C}"/>
                </a:ext>
              </a:extLst>
            </p:cNvPr>
            <p:cNvSpPr/>
            <p:nvPr/>
          </p:nvSpPr>
          <p:spPr>
            <a:xfrm>
              <a:off x="4211950" y="5150484"/>
              <a:ext cx="1440200" cy="216001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Robot pick #1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0" name="ホームベース 237">
              <a:extLst>
                <a:ext uri="{FF2B5EF4-FFF2-40B4-BE49-F238E27FC236}">
                  <a16:creationId xmlns:a16="http://schemas.microsoft.com/office/drawing/2014/main" id="{FE2019A3-E80F-4514-8BCF-03C42E234AF6}"/>
                </a:ext>
              </a:extLst>
            </p:cNvPr>
            <p:cNvSpPr/>
            <p:nvPr/>
          </p:nvSpPr>
          <p:spPr>
            <a:xfrm>
              <a:off x="5651750" y="4869320"/>
              <a:ext cx="288000" cy="215998"/>
            </a:xfrm>
            <a:prstGeom prst="homePlat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72000" bIns="36000" rtlCol="0" anchor="ctr"/>
            <a:lstStyle/>
            <a:p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1" name="ホームベース 238">
              <a:extLst>
                <a:ext uri="{FF2B5EF4-FFF2-40B4-BE49-F238E27FC236}">
                  <a16:creationId xmlns:a16="http://schemas.microsoft.com/office/drawing/2014/main" id="{96D3DDF1-BDC4-4E0B-96C3-5CEC074B974F}"/>
                </a:ext>
              </a:extLst>
            </p:cNvPr>
            <p:cNvSpPr/>
            <p:nvPr/>
          </p:nvSpPr>
          <p:spPr>
            <a:xfrm>
              <a:off x="5940190" y="4869318"/>
              <a:ext cx="36005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32" name="直線コネクタ 239">
              <a:extLst>
                <a:ext uri="{FF2B5EF4-FFF2-40B4-BE49-F238E27FC236}">
                  <a16:creationId xmlns:a16="http://schemas.microsoft.com/office/drawing/2014/main" id="{A590602F-297E-4D78-8D9D-76D865167D92}"/>
                </a:ext>
              </a:extLst>
            </p:cNvPr>
            <p:cNvCxnSpPr/>
            <p:nvPr/>
          </p:nvCxnSpPr>
          <p:spPr>
            <a:xfrm>
              <a:off x="6300240" y="4653368"/>
              <a:ext cx="0" cy="792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240">
              <a:extLst>
                <a:ext uri="{FF2B5EF4-FFF2-40B4-BE49-F238E27FC236}">
                  <a16:creationId xmlns:a16="http://schemas.microsoft.com/office/drawing/2014/main" id="{6DF2BB64-7793-459E-A939-12D8CF9765E8}"/>
                </a:ext>
              </a:extLst>
            </p:cNvPr>
            <p:cNvCxnSpPr/>
            <p:nvPr/>
          </p:nvCxnSpPr>
          <p:spPr>
            <a:xfrm>
              <a:off x="5652150" y="4653388"/>
              <a:ext cx="0" cy="9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241">
              <a:extLst>
                <a:ext uri="{FF2B5EF4-FFF2-40B4-BE49-F238E27FC236}">
                  <a16:creationId xmlns:a16="http://schemas.microsoft.com/office/drawing/2014/main" id="{F485D49E-4ED0-4476-B30D-35FEB0889E16}"/>
                </a:ext>
              </a:extLst>
            </p:cNvPr>
            <p:cNvCxnSpPr/>
            <p:nvPr/>
          </p:nvCxnSpPr>
          <p:spPr>
            <a:xfrm>
              <a:off x="5652150" y="4797278"/>
              <a:ext cx="648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242">
              <a:extLst>
                <a:ext uri="{FF2B5EF4-FFF2-40B4-BE49-F238E27FC236}">
                  <a16:creationId xmlns:a16="http://schemas.microsoft.com/office/drawing/2014/main" id="{C3CB399A-BCB0-4810-828D-9CF8B87D39B3}"/>
                </a:ext>
              </a:extLst>
            </p:cNvPr>
            <p:cNvSpPr txBox="1"/>
            <p:nvPr/>
          </p:nvSpPr>
          <p:spPr>
            <a:xfrm>
              <a:off x="5649210" y="4586075"/>
              <a:ext cx="654346" cy="211203"/>
            </a:xfrm>
            <a:prstGeom prst="rect">
              <a:avLst/>
            </a:prstGeom>
            <a:noFill/>
          </p:spPr>
          <p:txBody>
            <a:bodyPr wrap="none" tIns="36000" bIns="36000" rtlCol="0">
              <a:spAutoFit/>
            </a:bodyPr>
            <a:lstStyle/>
            <a:p>
              <a:pPr algn="ctr"/>
              <a:r>
                <a:rPr kumimoji="1" lang="en-US" altLang="ja-JP" sz="900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1.0[sec]</a:t>
              </a:r>
              <a:endParaRPr kumimoji="1" lang="ja-JP" altLang="en-US" sz="9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6" name="ホームベース 244">
              <a:extLst>
                <a:ext uri="{FF2B5EF4-FFF2-40B4-BE49-F238E27FC236}">
                  <a16:creationId xmlns:a16="http://schemas.microsoft.com/office/drawing/2014/main" id="{D8BC7A35-48C5-41C8-9FBD-ED082615FCCE}"/>
                </a:ext>
              </a:extLst>
            </p:cNvPr>
            <p:cNvSpPr/>
            <p:nvPr/>
          </p:nvSpPr>
          <p:spPr>
            <a:xfrm>
              <a:off x="2771750" y="3789248"/>
              <a:ext cx="1036800" cy="21600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7" name="ホームベース 245">
              <a:extLst>
                <a:ext uri="{FF2B5EF4-FFF2-40B4-BE49-F238E27FC236}">
                  <a16:creationId xmlns:a16="http://schemas.microsoft.com/office/drawing/2014/main" id="{82847EEA-3DB1-423B-91E2-B790BDC8DE77}"/>
                </a:ext>
              </a:extLst>
            </p:cNvPr>
            <p:cNvSpPr/>
            <p:nvPr/>
          </p:nvSpPr>
          <p:spPr>
            <a:xfrm>
              <a:off x="3807075" y="3789304"/>
              <a:ext cx="40320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8" name="ホームベース 246">
              <a:extLst>
                <a:ext uri="{FF2B5EF4-FFF2-40B4-BE49-F238E27FC236}">
                  <a16:creationId xmlns:a16="http://schemas.microsoft.com/office/drawing/2014/main" id="{92F6C1E1-40FB-4B4C-94DB-D240550DD67E}"/>
                </a:ext>
              </a:extLst>
            </p:cNvPr>
            <p:cNvSpPr/>
            <p:nvPr/>
          </p:nvSpPr>
          <p:spPr>
            <a:xfrm>
              <a:off x="5649420" y="3789248"/>
              <a:ext cx="1036800" cy="21600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39" name="ホームベース 247">
              <a:extLst>
                <a:ext uri="{FF2B5EF4-FFF2-40B4-BE49-F238E27FC236}">
                  <a16:creationId xmlns:a16="http://schemas.microsoft.com/office/drawing/2014/main" id="{6688D59E-9D7F-456E-B3EE-7B88AA586CB5}"/>
                </a:ext>
              </a:extLst>
            </p:cNvPr>
            <p:cNvSpPr/>
            <p:nvPr/>
          </p:nvSpPr>
          <p:spPr>
            <a:xfrm>
              <a:off x="6684745" y="3789304"/>
              <a:ext cx="40320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0" name="ホームベース 248">
              <a:extLst>
                <a:ext uri="{FF2B5EF4-FFF2-40B4-BE49-F238E27FC236}">
                  <a16:creationId xmlns:a16="http://schemas.microsoft.com/office/drawing/2014/main" id="{284A38CB-B53D-47EC-9D2B-0BB9ABFE7D41}"/>
                </a:ext>
              </a:extLst>
            </p:cNvPr>
            <p:cNvSpPr/>
            <p:nvPr/>
          </p:nvSpPr>
          <p:spPr>
            <a:xfrm>
              <a:off x="2771750" y="4882942"/>
              <a:ext cx="1036800" cy="216000"/>
            </a:xfrm>
            <a:prstGeom prst="homePlat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Shoot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1" name="ホームベース 249">
              <a:extLst>
                <a:ext uri="{FF2B5EF4-FFF2-40B4-BE49-F238E27FC236}">
                  <a16:creationId xmlns:a16="http://schemas.microsoft.com/office/drawing/2014/main" id="{DDA10748-77C7-4F5F-88D3-6B2976F1A69A}"/>
                </a:ext>
              </a:extLst>
            </p:cNvPr>
            <p:cNvSpPr/>
            <p:nvPr/>
          </p:nvSpPr>
          <p:spPr>
            <a:xfrm>
              <a:off x="3807075" y="4882998"/>
              <a:ext cx="403200" cy="216000"/>
            </a:xfrm>
            <a:prstGeom prst="homePlat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72000" bIns="36000" rtlCol="0" anchor="ctr"/>
            <a:lstStyle/>
            <a:p>
              <a:pPr algn="ctr"/>
              <a:r>
                <a:rPr lang="en-US" altLang="ja-JP" sz="9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Rec</a:t>
              </a:r>
              <a:endParaRPr kumimoji="1" lang="ja-JP" altLang="en-US" sz="9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42" name="テキスト ボックス 250">
              <a:extLst>
                <a:ext uri="{FF2B5EF4-FFF2-40B4-BE49-F238E27FC236}">
                  <a16:creationId xmlns:a16="http://schemas.microsoft.com/office/drawing/2014/main" id="{CD00C9EF-5E50-4909-9167-22E1F75D4B62}"/>
                </a:ext>
              </a:extLst>
            </p:cNvPr>
            <p:cNvSpPr txBox="1"/>
            <p:nvPr/>
          </p:nvSpPr>
          <p:spPr>
            <a:xfrm>
              <a:off x="5042645" y="4560732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Detect</a:t>
              </a:r>
            </a:p>
            <a:p>
              <a:r>
                <a:rPr lang="en-US" altLang="ja-JP" sz="900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Change</a:t>
              </a:r>
            </a:p>
          </p:txBody>
        </p:sp>
        <p:sp>
          <p:nvSpPr>
            <p:cNvPr id="43" name="正方形/長方形 203">
              <a:extLst>
                <a:ext uri="{FF2B5EF4-FFF2-40B4-BE49-F238E27FC236}">
                  <a16:creationId xmlns:a16="http://schemas.microsoft.com/office/drawing/2014/main" id="{9EA7A432-90F6-4F8F-BAA9-C5262B942A38}"/>
                </a:ext>
              </a:extLst>
            </p:cNvPr>
            <p:cNvSpPr/>
            <p:nvPr/>
          </p:nvSpPr>
          <p:spPr>
            <a:xfrm>
              <a:off x="251520" y="3490425"/>
              <a:ext cx="1800130" cy="1080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C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Standard RV500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ja-JP" sz="12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Measurement time per 1 work piece</a:t>
              </a:r>
            </a:p>
            <a:p>
              <a:pPr algn="ctr"/>
              <a:r>
                <a:rPr lang="en-US" altLang="ja-JP" sz="1600" b="1" dirty="0">
                  <a:solidFill>
                    <a:srgbClr val="C0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1.8</a:t>
              </a:r>
              <a:r>
                <a:rPr lang="en-US" altLang="ja-JP" sz="16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400" dirty="0">
                  <a:solidFill>
                    <a:srgbClr val="C0504D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sec</a:t>
              </a:r>
            </a:p>
          </p:txBody>
        </p:sp>
        <p:sp>
          <p:nvSpPr>
            <p:cNvPr id="44" name="正方形/長方形 251">
              <a:extLst>
                <a:ext uri="{FF2B5EF4-FFF2-40B4-BE49-F238E27FC236}">
                  <a16:creationId xmlns:a16="http://schemas.microsoft.com/office/drawing/2014/main" id="{FA094F7A-FB73-451E-8780-A23BCC8608A7}"/>
                </a:ext>
              </a:extLst>
            </p:cNvPr>
            <p:cNvSpPr/>
            <p:nvPr/>
          </p:nvSpPr>
          <p:spPr>
            <a:xfrm>
              <a:off x="251520" y="4581248"/>
              <a:ext cx="1800130" cy="1080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mpd="sng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>
                  <a:solidFill>
                    <a:srgbClr val="00B050"/>
                  </a:solidFill>
                  <a:latin typeface="HP Simplified" panose="020B0604020204020204" pitchFamily="34" charset="0"/>
                  <a:ea typeface="Meiryo UI" pitchFamily="50" charset="-128"/>
                  <a:cs typeface="Meiryo UI" pitchFamily="50" charset="-128"/>
                </a:rPr>
                <a:t>w/ Option SW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ja-JP" sz="12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Measurement time per 1 work piece</a:t>
              </a:r>
            </a:p>
            <a:p>
              <a:pPr algn="ctr"/>
              <a:r>
                <a:rPr lang="en-US" altLang="ja-JP" sz="1600" b="1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1.4</a:t>
              </a:r>
              <a:r>
                <a:rPr lang="en-US" altLang="ja-JP" sz="16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sz="1400" dirty="0">
                  <a:solidFill>
                    <a:srgbClr val="00B05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sec</a:t>
              </a:r>
            </a:p>
          </p:txBody>
        </p:sp>
        <p:sp>
          <p:nvSpPr>
            <p:cNvPr id="45" name="左右矢印 254">
              <a:extLst>
                <a:ext uri="{FF2B5EF4-FFF2-40B4-BE49-F238E27FC236}">
                  <a16:creationId xmlns:a16="http://schemas.microsoft.com/office/drawing/2014/main" id="{36E2F806-0B4D-41B5-9BF9-D2C1387A03F0}"/>
                </a:ext>
              </a:extLst>
            </p:cNvPr>
            <p:cNvSpPr/>
            <p:nvPr/>
          </p:nvSpPr>
          <p:spPr bwMode="auto">
            <a:xfrm>
              <a:off x="7812451" y="4889872"/>
              <a:ext cx="864006" cy="483486"/>
            </a:xfrm>
            <a:prstGeom prst="left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sp>
        <p:nvSpPr>
          <p:cNvPr id="46" name="角丸四角形吹き出し 2">
            <a:extLst>
              <a:ext uri="{FF2B5EF4-FFF2-40B4-BE49-F238E27FC236}">
                <a16:creationId xmlns:a16="http://schemas.microsoft.com/office/drawing/2014/main" id="{FC5D5599-F5D0-427B-B040-6CD1DF4A015A}"/>
              </a:ext>
            </a:extLst>
          </p:cNvPr>
          <p:cNvSpPr/>
          <p:nvPr/>
        </p:nvSpPr>
        <p:spPr bwMode="auto">
          <a:xfrm>
            <a:off x="5668571" y="3542476"/>
            <a:ext cx="3242635" cy="720080"/>
          </a:xfrm>
          <a:prstGeom prst="wedgeRoundRectCallout">
            <a:avLst>
              <a:gd name="adj1" fmla="val -39719"/>
              <a:gd name="adj2" fmla="val -147787"/>
              <a:gd name="adj3" fmla="val 16667"/>
            </a:avLst>
          </a:prstGeom>
          <a:solidFill>
            <a:srgbClr val="FFFF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After the first pick, take a </a:t>
            </a:r>
            <a:r>
              <a:rPr lang="en-US" sz="105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picture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and check if additional full scan is needed. If not, reuse existing picture and gives #2 pick candidate</a:t>
            </a:r>
          </a:p>
        </p:txBody>
      </p:sp>
    </p:spTree>
    <p:extLst>
      <p:ext uri="{BB962C8B-B14F-4D97-AF65-F5344CB8AC3E}">
        <p14:creationId xmlns:p14="http://schemas.microsoft.com/office/powerpoint/2010/main" val="5393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0731-4F92-4035-8F22-BAA8BA82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949C2-77CC-408C-8E45-04D4029D8D73}"/>
              </a:ext>
            </a:extLst>
          </p:cNvPr>
          <p:cNvGrpSpPr/>
          <p:nvPr/>
        </p:nvGrpSpPr>
        <p:grpSpPr>
          <a:xfrm>
            <a:off x="2819400" y="1428750"/>
            <a:ext cx="3686655" cy="1903963"/>
            <a:chOff x="2819400" y="1428750"/>
            <a:chExt cx="3686655" cy="19039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0B859-04FF-45F3-829C-7A5AE4E5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428750"/>
              <a:ext cx="3686655" cy="19039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B1409F-9DCF-464D-91C7-93C294A83DBB}"/>
                </a:ext>
              </a:extLst>
            </p:cNvPr>
            <p:cNvSpPr/>
            <p:nvPr/>
          </p:nvSpPr>
          <p:spPr>
            <a:xfrm>
              <a:off x="3048000" y="2132384"/>
              <a:ext cx="1884887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The Pub is Open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8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Partial CAD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921AD23E-0E49-4426-A2C4-10D70A04DE65}"/>
              </a:ext>
            </a:extLst>
          </p:cNvPr>
          <p:cNvSpPr txBox="1"/>
          <p:nvPr/>
        </p:nvSpPr>
        <p:spPr>
          <a:xfrm>
            <a:off x="457200" y="752539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Recognize large parts or the parts with some flexible portions, using partial CAD</a:t>
            </a:r>
          </a:p>
        </p:txBody>
      </p:sp>
      <p:grpSp>
        <p:nvGrpSpPr>
          <p:cNvPr id="6" name="グループ化 8">
            <a:extLst>
              <a:ext uri="{FF2B5EF4-FFF2-40B4-BE49-F238E27FC236}">
                <a16:creationId xmlns:a16="http://schemas.microsoft.com/office/drawing/2014/main" id="{763A9543-6847-41B8-A91F-4BCB633A4D78}"/>
              </a:ext>
            </a:extLst>
          </p:cNvPr>
          <p:cNvGrpSpPr/>
          <p:nvPr/>
        </p:nvGrpSpPr>
        <p:grpSpPr>
          <a:xfrm>
            <a:off x="723900" y="1091093"/>
            <a:ext cx="7715250" cy="3632061"/>
            <a:chOff x="743039" y="1696119"/>
            <a:chExt cx="7715250" cy="3632061"/>
          </a:xfrm>
        </p:grpSpPr>
        <p:grpSp>
          <p:nvGrpSpPr>
            <p:cNvPr id="7" name="グループ化 5">
              <a:extLst>
                <a:ext uri="{FF2B5EF4-FFF2-40B4-BE49-F238E27FC236}">
                  <a16:creationId xmlns:a16="http://schemas.microsoft.com/office/drawing/2014/main" id="{7807AF17-C99C-41AB-81CE-E16C31365A7B}"/>
                </a:ext>
              </a:extLst>
            </p:cNvPr>
            <p:cNvGrpSpPr/>
            <p:nvPr/>
          </p:nvGrpSpPr>
          <p:grpSpPr>
            <a:xfrm>
              <a:off x="743039" y="1696119"/>
              <a:ext cx="7637285" cy="3448497"/>
              <a:chOff x="743039" y="1696119"/>
              <a:chExt cx="7637285" cy="3448497"/>
            </a:xfrm>
          </p:grpSpPr>
          <p:pic>
            <p:nvPicPr>
              <p:cNvPr id="9" name="Picture 2" descr="\\canon.net\folder\拡張フォルダ\新規事業統括_B\MVデータ\02.Private\yoshii\HONDA_大型部品_部分認識1.PNG">
                <a:extLst>
                  <a:ext uri="{FF2B5EF4-FFF2-40B4-BE49-F238E27FC236}">
                    <a16:creationId xmlns:a16="http://schemas.microsoft.com/office/drawing/2014/main" id="{95444377-6D09-435C-B2B9-7B1DD868F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43039" y="1696119"/>
                <a:ext cx="3531885" cy="343512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pic>
            <p:nvPicPr>
              <p:cNvPr id="10" name="Picture 3" descr="\\canon.net\folder\拡張フォルダ\新規事業統括_B\MVデータ\02.Private\yoshii\HONDA_大型部品_部分認識2.PNG">
                <a:extLst>
                  <a:ext uri="{FF2B5EF4-FFF2-40B4-BE49-F238E27FC236}">
                    <a16:creationId xmlns:a16="http://schemas.microsoft.com/office/drawing/2014/main" id="{46DB474D-FBE3-45E3-8EB1-4B5FC74978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34687" y="1696119"/>
                <a:ext cx="3545637" cy="3448497"/>
              </a:xfrm>
              <a:prstGeom prst="rect">
                <a:avLst/>
              </a:prstGeom>
              <a:noFill/>
            </p:spPr>
          </p:pic>
        </p:grpSp>
        <p:sp>
          <p:nvSpPr>
            <p:cNvPr id="8" name="テキスト ボックス 51">
              <a:extLst>
                <a:ext uri="{FF2B5EF4-FFF2-40B4-BE49-F238E27FC236}">
                  <a16:creationId xmlns:a16="http://schemas.microsoft.com/office/drawing/2014/main" id="{259C7F4F-D0C5-48EB-A3CE-FD183B60B695}"/>
                </a:ext>
              </a:extLst>
            </p:cNvPr>
            <p:cNvSpPr txBox="1"/>
            <p:nvPr/>
          </p:nvSpPr>
          <p:spPr>
            <a:xfrm>
              <a:off x="5707536" y="5158903"/>
              <a:ext cx="2750753" cy="16927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ja-JP" dirty="0">
                  <a:latin typeface="Arial Narrow" panose="020B0606020202030204" pitchFamily="34" charset="0"/>
                  <a:ea typeface="Meiryo UI" pitchFamily="50" charset="-128"/>
                  <a:cs typeface="Meiryo UI" pitchFamily="50" charset="-128"/>
                </a:rPr>
                <a:t>Example of large parts exceed the measurement area</a:t>
              </a:r>
            </a:p>
          </p:txBody>
        </p:sp>
      </p:grpSp>
      <p:grpSp>
        <p:nvGrpSpPr>
          <p:cNvPr id="11" name="グループ化 6">
            <a:extLst>
              <a:ext uri="{FF2B5EF4-FFF2-40B4-BE49-F238E27FC236}">
                <a16:creationId xmlns:a16="http://schemas.microsoft.com/office/drawing/2014/main" id="{D4DE2502-2AC0-43F0-B96E-A6A76E8C441B}"/>
              </a:ext>
            </a:extLst>
          </p:cNvPr>
          <p:cNvGrpSpPr/>
          <p:nvPr/>
        </p:nvGrpSpPr>
        <p:grpSpPr>
          <a:xfrm>
            <a:off x="1561440" y="1419471"/>
            <a:ext cx="5534025" cy="2420546"/>
            <a:chOff x="1514475" y="1928327"/>
            <a:chExt cx="5534025" cy="2420546"/>
          </a:xfrm>
        </p:grpSpPr>
        <p:sp>
          <p:nvSpPr>
            <p:cNvPr id="12" name="円/楕円 10">
              <a:extLst>
                <a:ext uri="{FF2B5EF4-FFF2-40B4-BE49-F238E27FC236}">
                  <a16:creationId xmlns:a16="http://schemas.microsoft.com/office/drawing/2014/main" id="{EAD0E1B6-76FA-4D7E-9973-54F3F844F795}"/>
                </a:ext>
              </a:extLst>
            </p:cNvPr>
            <p:cNvSpPr/>
            <p:nvPr/>
          </p:nvSpPr>
          <p:spPr>
            <a:xfrm>
              <a:off x="1514475" y="2366477"/>
              <a:ext cx="1171575" cy="168592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3" name="円/楕円 11">
              <a:extLst>
                <a:ext uri="{FF2B5EF4-FFF2-40B4-BE49-F238E27FC236}">
                  <a16:creationId xmlns:a16="http://schemas.microsoft.com/office/drawing/2014/main" id="{1C5689CE-5E27-4EB5-8034-D9B166086E5C}"/>
                </a:ext>
              </a:extLst>
            </p:cNvPr>
            <p:cNvSpPr/>
            <p:nvPr/>
          </p:nvSpPr>
          <p:spPr>
            <a:xfrm>
              <a:off x="5086350" y="1928327"/>
              <a:ext cx="1962150" cy="12954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4" name="テキスト ボックス 51">
              <a:extLst>
                <a:ext uri="{FF2B5EF4-FFF2-40B4-BE49-F238E27FC236}">
                  <a16:creationId xmlns:a16="http://schemas.microsoft.com/office/drawing/2014/main" id="{36E86D45-AB20-42CD-9813-32C9F33A7978}"/>
                </a:ext>
              </a:extLst>
            </p:cNvPr>
            <p:cNvSpPr txBox="1"/>
            <p:nvPr/>
          </p:nvSpPr>
          <p:spPr>
            <a:xfrm>
              <a:off x="3722552" y="4041096"/>
              <a:ext cx="1535356" cy="307777"/>
            </a:xfrm>
            <a:prstGeom prst="rect">
              <a:avLst/>
            </a:prstGeom>
            <a:solidFill>
              <a:schemeClr val="lt1">
                <a:alpha val="42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t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Partial CAD</a:t>
              </a: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F2CA27A4-AFD2-4BCE-B6A6-C4472740C2D2}"/>
                </a:ext>
              </a:extLst>
            </p:cNvPr>
            <p:cNvCxnSpPr>
              <a:stCxn id="14" idx="0"/>
              <a:endCxn id="13" idx="4"/>
            </p:cNvCxnSpPr>
            <p:nvPr/>
          </p:nvCxnSpPr>
          <p:spPr>
            <a:xfrm flipV="1">
              <a:off x="4490230" y="3223727"/>
              <a:ext cx="1577195" cy="8173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30CB6B46-7191-4A42-A016-CF504140AC78}"/>
                </a:ext>
              </a:extLst>
            </p:cNvPr>
            <p:cNvCxnSpPr>
              <a:stCxn id="14" idx="0"/>
              <a:endCxn id="12" idx="6"/>
            </p:cNvCxnSpPr>
            <p:nvPr/>
          </p:nvCxnSpPr>
          <p:spPr>
            <a:xfrm flipH="1" flipV="1">
              <a:off x="2686050" y="3209440"/>
              <a:ext cx="1804180" cy="8316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4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Partial CAD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21</a:t>
            </a:fld>
            <a:endParaRPr lang="en-US" dirty="0"/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52ED8CD7-E67D-426F-AC33-11DC29D74D08}"/>
              </a:ext>
            </a:extLst>
          </p:cNvPr>
          <p:cNvSpPr txBox="1"/>
          <p:nvPr/>
        </p:nvSpPr>
        <p:spPr>
          <a:xfrm>
            <a:off x="4038600" y="2876550"/>
            <a:ext cx="2750046" cy="693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latin typeface="HP Simplified" panose="020B0604020204020204" pitchFamily="34" charset="0"/>
              </a:rPr>
              <a:t>Another usage </a:t>
            </a:r>
            <a:r>
              <a:rPr lang="en-US" sz="1400" dirty="0">
                <a:latin typeface="Arial Narrow" panose="020B0606020202030204" pitchFamily="34" charset="0"/>
              </a:rPr>
              <a:t>– let MotoSight 3D  recognize the solid portion only (ignore flexible cable portion that cannot be CAD fit) </a:t>
            </a:r>
          </a:p>
        </p:txBody>
      </p:sp>
      <p:pic>
        <p:nvPicPr>
          <p:cNvPr id="18" name="Picture 22" descr="C:\Users\c16015\Desktop\123rf\65377173_m.jpg">
            <a:extLst>
              <a:ext uri="{FF2B5EF4-FFF2-40B4-BE49-F238E27FC236}">
                <a16:creationId xmlns:a16="http://schemas.microsoft.com/office/drawing/2014/main" id="{BF020A5F-AC72-43B5-A0A0-769D066C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0184"/>
            <a:ext cx="2366692" cy="15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円/楕円 18">
            <a:extLst>
              <a:ext uri="{FF2B5EF4-FFF2-40B4-BE49-F238E27FC236}">
                <a16:creationId xmlns:a16="http://schemas.microsoft.com/office/drawing/2014/main" id="{16BB7ED1-16FD-44CC-AF60-A68B40FF7A07}"/>
              </a:ext>
            </a:extLst>
          </p:cNvPr>
          <p:cNvSpPr/>
          <p:nvPr/>
        </p:nvSpPr>
        <p:spPr>
          <a:xfrm>
            <a:off x="2743200" y="2143280"/>
            <a:ext cx="1062497" cy="856940"/>
          </a:xfrm>
          <a:prstGeom prst="ellipse">
            <a:avLst/>
          </a:prstGeom>
          <a:noFill/>
          <a:ln w="38100" cmpd="sng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07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3099"/>
            <a:ext cx="8229600" cy="578490"/>
          </a:xfrm>
        </p:spPr>
        <p:txBody>
          <a:bodyPr/>
          <a:lstStyle/>
          <a:p>
            <a:r>
              <a:rPr lang="en-US" dirty="0"/>
              <a:t>Option- Slide 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正方形/長方形 30">
            <a:extLst>
              <a:ext uri="{FF2B5EF4-FFF2-40B4-BE49-F238E27FC236}">
                <a16:creationId xmlns:a16="http://schemas.microsoft.com/office/drawing/2014/main" id="{3C8D704E-6E7D-4BC4-94B8-5FD92A4DB943}"/>
              </a:ext>
            </a:extLst>
          </p:cNvPr>
          <p:cNvSpPr/>
          <p:nvPr/>
        </p:nvSpPr>
        <p:spPr>
          <a:xfrm>
            <a:off x="457200" y="771589"/>
            <a:ext cx="7966840" cy="338522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130129" indent="-130129">
              <a:defRPr/>
            </a:pPr>
            <a:r>
              <a:rPr lang="en-US" altLang="ja-JP" sz="1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Attach the camera to a slider and measure from multiple positions</a:t>
            </a:r>
          </a:p>
        </p:txBody>
      </p:sp>
      <p:sp>
        <p:nvSpPr>
          <p:cNvPr id="6" name="正方形/長方形 45">
            <a:extLst>
              <a:ext uri="{FF2B5EF4-FFF2-40B4-BE49-F238E27FC236}">
                <a16:creationId xmlns:a16="http://schemas.microsoft.com/office/drawing/2014/main" id="{7165FDB3-852F-4745-AF01-2E6498D40797}"/>
              </a:ext>
            </a:extLst>
          </p:cNvPr>
          <p:cNvSpPr/>
          <p:nvPr/>
        </p:nvSpPr>
        <p:spPr>
          <a:xfrm>
            <a:off x="4139952" y="1293761"/>
            <a:ext cx="4680520" cy="1323407"/>
          </a:xfrm>
          <a:prstGeom prst="rect">
            <a:avLst/>
          </a:prstGeom>
        </p:spPr>
        <p:txBody>
          <a:bodyPr wrap="square" lIns="91408" tIns="45704" rIns="91408" bIns="45704">
            <a:spAutoFit/>
          </a:bodyPr>
          <a:lstStyle/>
          <a:p>
            <a:pPr marL="130129" indent="-130129">
              <a:defRPr/>
            </a:pPr>
            <a:r>
              <a:rPr lang="en-US" altLang="ja-JP" sz="1600" b="1" dirty="0">
                <a:latin typeface="HP Simplified" panose="020B0604020204020204" pitchFamily="34" charset="0"/>
                <a:ea typeface="Meiryo UI" pitchFamily="50" charset="-128"/>
                <a:cs typeface="Arial" panose="020B0604020202020204" pitchFamily="34" charset="0"/>
              </a:rPr>
              <a:t>Ideal for :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ja-JP" sz="1600" b="1" dirty="0">
                <a:latin typeface="HP Simplified" panose="020B0604020204020204" pitchFamily="34" charset="0"/>
                <a:ea typeface="Meiryo UI" pitchFamily="50" charset="-128"/>
                <a:cs typeface="Arial" panose="020B0604020202020204" pitchFamily="34" charset="0"/>
              </a:rPr>
              <a:t>handling multiple bins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ja-JP" sz="1600" b="1" dirty="0">
                <a:latin typeface="HP Simplified" panose="020B0604020204020204" pitchFamily="34" charset="0"/>
                <a:ea typeface="Meiryo UI" pitchFamily="50" charset="-128"/>
                <a:cs typeface="Arial" panose="020B0604020202020204" pitchFamily="34" charset="0"/>
              </a:rPr>
              <a:t>measuring a greater area</a:t>
            </a:r>
          </a:p>
          <a:p>
            <a:pPr marL="342900" indent="-342900">
              <a:buFontTx/>
              <a:buChar char="-"/>
              <a:defRPr/>
            </a:pPr>
            <a:r>
              <a:rPr lang="en-US" altLang="ja-JP" sz="1600" b="1" dirty="0">
                <a:latin typeface="HP Simplified" panose="020B0604020204020204" pitchFamily="34" charset="0"/>
                <a:ea typeface="Meiryo UI" pitchFamily="50" charset="-128"/>
                <a:cs typeface="Arial" panose="020B0604020202020204" pitchFamily="34" charset="0"/>
              </a:rPr>
              <a:t>High volume production where frequent bin exchange is needed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D87DCCE-BACB-4CEA-9916-B97AB0BB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6208"/>
            <a:ext cx="3645679" cy="162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Option- Slide 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EE85F1-A260-4EB5-BAEA-40731DBADD9A}"/>
              </a:ext>
            </a:extLst>
          </p:cNvPr>
          <p:cNvGrpSpPr/>
          <p:nvPr/>
        </p:nvGrpSpPr>
        <p:grpSpPr>
          <a:xfrm>
            <a:off x="533400" y="1299687"/>
            <a:ext cx="3938834" cy="2952003"/>
            <a:chOff x="273126" y="3330863"/>
            <a:chExt cx="3938834" cy="2952003"/>
          </a:xfrm>
        </p:grpSpPr>
        <p:sp>
          <p:nvSpPr>
            <p:cNvPr id="6" name="コンテンツ プレースホルダ 2">
              <a:extLst>
                <a:ext uri="{FF2B5EF4-FFF2-40B4-BE49-F238E27FC236}">
                  <a16:creationId xmlns:a16="http://schemas.microsoft.com/office/drawing/2014/main" id="{41205E89-6BB0-4453-9BF1-01AFF13D32F5}"/>
                </a:ext>
              </a:extLst>
            </p:cNvPr>
            <p:cNvSpPr txBox="1">
              <a:spLocks/>
            </p:cNvSpPr>
            <p:nvPr/>
          </p:nvSpPr>
          <p:spPr>
            <a:xfrm>
              <a:off x="273126" y="6021288"/>
              <a:ext cx="3938834" cy="261578"/>
            </a:xfrm>
            <a:prstGeom prst="rect">
              <a:avLst/>
            </a:prstGeom>
          </p:spPr>
          <p:txBody>
            <a:bodyPr vert="horz" wrap="none" lIns="91408" tIns="45704" rIns="91408" bIns="45704" rtlCol="0">
              <a:spAutoFit/>
            </a:bodyPr>
            <a:lstStyle/>
            <a:p>
              <a:pPr marL="342778" indent="-342778" algn="ctr" defTabSz="914077">
                <a:spcBef>
                  <a:spcPct val="20000"/>
                </a:spcBef>
                <a:defRPr/>
              </a:pPr>
              <a:r>
                <a:rPr lang="en-US" altLang="ja-JP" sz="1100" dirty="0"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When </a:t>
              </a:r>
              <a:r>
                <a:rPr lang="en-US" altLang="ja-JP" sz="11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right</a:t>
              </a:r>
              <a:r>
                <a:rPr lang="en-US" altLang="ja-JP" sz="11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100" dirty="0"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bin becomes empty, moves to</a:t>
              </a:r>
              <a:r>
                <a:rPr lang="en-US" altLang="ja-JP" sz="11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1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left</a:t>
              </a:r>
              <a:r>
                <a:rPr lang="en-US" altLang="ja-JP" sz="11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100" dirty="0">
                  <a:latin typeface="Arial" panose="020B0604020202020204" pitchFamily="34" charset="0"/>
                  <a:ea typeface="Meiryo UI" pitchFamily="50" charset="-128"/>
                  <a:cs typeface="Arial" panose="020B0604020202020204" pitchFamily="34" charset="0"/>
                </a:rPr>
                <a:t>automatically.</a:t>
              </a:r>
              <a:endParaRPr lang="ja-JP" altLang="en-US" sz="1100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" name="正方形/長方形 18">
              <a:extLst>
                <a:ext uri="{FF2B5EF4-FFF2-40B4-BE49-F238E27FC236}">
                  <a16:creationId xmlns:a16="http://schemas.microsoft.com/office/drawing/2014/main" id="{C6B6E2E9-6A83-4F7D-A678-117E65ED572C}"/>
                </a:ext>
              </a:extLst>
            </p:cNvPr>
            <p:cNvSpPr/>
            <p:nvPr/>
          </p:nvSpPr>
          <p:spPr bwMode="auto">
            <a:xfrm>
              <a:off x="415630" y="3794955"/>
              <a:ext cx="3625585" cy="203426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44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8" name="図 110" descr="６軸ロボット.png">
              <a:extLst>
                <a:ext uri="{FF2B5EF4-FFF2-40B4-BE49-F238E27FC236}">
                  <a16:creationId xmlns:a16="http://schemas.microsoft.com/office/drawing/2014/main" id="{606049A5-27F3-405C-B36A-0188FA36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994" y="4143776"/>
              <a:ext cx="993982" cy="166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直方体 49">
              <a:extLst>
                <a:ext uri="{FF2B5EF4-FFF2-40B4-BE49-F238E27FC236}">
                  <a16:creationId xmlns:a16="http://schemas.microsoft.com/office/drawing/2014/main" id="{5C0F0AB2-6748-4A9A-A877-34C21A87941E}"/>
                </a:ext>
              </a:extLst>
            </p:cNvPr>
            <p:cNvSpPr/>
            <p:nvPr/>
          </p:nvSpPr>
          <p:spPr bwMode="auto">
            <a:xfrm>
              <a:off x="2719291" y="5337861"/>
              <a:ext cx="974147" cy="455183"/>
            </a:xfrm>
            <a:prstGeom prst="cube">
              <a:avLst>
                <a:gd name="adj" fmla="val 42094"/>
              </a:avLst>
            </a:prstGeom>
            <a:solidFill>
              <a:schemeClr val="bg1">
                <a:lumMod val="85000"/>
                <a:alpha val="63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" name="直方体 50">
              <a:extLst>
                <a:ext uri="{FF2B5EF4-FFF2-40B4-BE49-F238E27FC236}">
                  <a16:creationId xmlns:a16="http://schemas.microsoft.com/office/drawing/2014/main" id="{9C6B56F0-1986-4C3E-A319-B4EC30E4245B}"/>
                </a:ext>
              </a:extLst>
            </p:cNvPr>
            <p:cNvSpPr/>
            <p:nvPr/>
          </p:nvSpPr>
          <p:spPr bwMode="auto">
            <a:xfrm>
              <a:off x="575296" y="5350081"/>
              <a:ext cx="974147" cy="455183"/>
            </a:xfrm>
            <a:prstGeom prst="cube">
              <a:avLst>
                <a:gd name="adj" fmla="val 4209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C89B7A2-A9D3-4824-B527-5C3908ACE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464" y="3554845"/>
              <a:ext cx="637800" cy="683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ストライプ矢印 23">
              <a:extLst>
                <a:ext uri="{FF2B5EF4-FFF2-40B4-BE49-F238E27FC236}">
                  <a16:creationId xmlns:a16="http://schemas.microsoft.com/office/drawing/2014/main" id="{016E4A89-6591-4D46-B88F-40D4BDFD1A94}"/>
                </a:ext>
              </a:extLst>
            </p:cNvPr>
            <p:cNvSpPr/>
            <p:nvPr/>
          </p:nvSpPr>
          <p:spPr bwMode="auto">
            <a:xfrm rot="10800000">
              <a:off x="1684178" y="3589603"/>
              <a:ext cx="883613" cy="554172"/>
            </a:xfrm>
            <a:prstGeom prst="stripedRightArrow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99000">
                  <a:schemeClr val="bg1"/>
                </a:gs>
              </a:gsLst>
              <a:lin ang="10800000" scaled="0"/>
            </a:gra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3" name="テキスト ボックス 31">
              <a:extLst>
                <a:ext uri="{FF2B5EF4-FFF2-40B4-BE49-F238E27FC236}">
                  <a16:creationId xmlns:a16="http://schemas.microsoft.com/office/drawing/2014/main" id="{A76A3C60-187C-4A34-B4F3-DA08A2C246C2}"/>
                </a:ext>
              </a:extLst>
            </p:cNvPr>
            <p:cNvSpPr txBox="1"/>
            <p:nvPr/>
          </p:nvSpPr>
          <p:spPr>
            <a:xfrm>
              <a:off x="280894" y="3330863"/>
              <a:ext cx="2286897" cy="2239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 example:</a:t>
              </a:r>
            </a:p>
          </p:txBody>
        </p:sp>
      </p:grpSp>
      <p:sp>
        <p:nvSpPr>
          <p:cNvPr id="15" name="正方形/長方形 7">
            <a:extLst>
              <a:ext uri="{FF2B5EF4-FFF2-40B4-BE49-F238E27FC236}">
                <a16:creationId xmlns:a16="http://schemas.microsoft.com/office/drawing/2014/main" id="{859611A0-DCEC-4520-944A-D00F0A4ED57B}"/>
              </a:ext>
            </a:extLst>
          </p:cNvPr>
          <p:cNvSpPr/>
          <p:nvPr/>
        </p:nvSpPr>
        <p:spPr bwMode="auto">
          <a:xfrm>
            <a:off x="7343550" y="2621960"/>
            <a:ext cx="1161143" cy="1145230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6" name="フリーフォーム 32">
            <a:extLst>
              <a:ext uri="{FF2B5EF4-FFF2-40B4-BE49-F238E27FC236}">
                <a16:creationId xmlns:a16="http://schemas.microsoft.com/office/drawing/2014/main" id="{700F00CA-21FE-46F4-A6FD-EE005306C3DA}"/>
              </a:ext>
            </a:extLst>
          </p:cNvPr>
          <p:cNvSpPr/>
          <p:nvPr/>
        </p:nvSpPr>
        <p:spPr bwMode="auto">
          <a:xfrm>
            <a:off x="7343549" y="1919640"/>
            <a:ext cx="1161143" cy="1422400"/>
          </a:xfrm>
          <a:custGeom>
            <a:avLst/>
            <a:gdLst>
              <a:gd name="connsiteX0" fmla="*/ 551543 w 1161143"/>
              <a:gd name="connsiteY0" fmla="*/ 0 h 1422400"/>
              <a:gd name="connsiteX1" fmla="*/ 14515 w 1161143"/>
              <a:gd name="connsiteY1" fmla="*/ 870857 h 1422400"/>
              <a:gd name="connsiteX2" fmla="*/ 0 w 1161143"/>
              <a:gd name="connsiteY2" fmla="*/ 1393371 h 1422400"/>
              <a:gd name="connsiteX3" fmla="*/ 1161143 w 1161143"/>
              <a:gd name="connsiteY3" fmla="*/ 1422400 h 1422400"/>
              <a:gd name="connsiteX4" fmla="*/ 1146629 w 1161143"/>
              <a:gd name="connsiteY4" fmla="*/ 870857 h 1422400"/>
              <a:gd name="connsiteX5" fmla="*/ 551543 w 1161143"/>
              <a:gd name="connsiteY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143" h="1422400">
                <a:moveTo>
                  <a:pt x="551543" y="0"/>
                </a:moveTo>
                <a:lnTo>
                  <a:pt x="14515" y="870857"/>
                </a:lnTo>
                <a:lnTo>
                  <a:pt x="0" y="1393371"/>
                </a:lnTo>
                <a:lnTo>
                  <a:pt x="1161143" y="1422400"/>
                </a:lnTo>
                <a:lnTo>
                  <a:pt x="1146629" y="870857"/>
                </a:lnTo>
                <a:lnTo>
                  <a:pt x="551543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7" name="二等辺三角形 3">
            <a:extLst>
              <a:ext uri="{FF2B5EF4-FFF2-40B4-BE49-F238E27FC236}">
                <a16:creationId xmlns:a16="http://schemas.microsoft.com/office/drawing/2014/main" id="{6DCF5B85-6C82-4B7D-B03D-5756EBB3B1A3}"/>
              </a:ext>
            </a:extLst>
          </p:cNvPr>
          <p:cNvSpPr/>
          <p:nvPr/>
        </p:nvSpPr>
        <p:spPr bwMode="auto">
          <a:xfrm>
            <a:off x="7313907" y="2629957"/>
            <a:ext cx="1152128" cy="131460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8" name="テキスト ボックス 29">
            <a:extLst>
              <a:ext uri="{FF2B5EF4-FFF2-40B4-BE49-F238E27FC236}">
                <a16:creationId xmlns:a16="http://schemas.microsoft.com/office/drawing/2014/main" id="{3297CBFB-615C-42F0-A27E-9E243E23A195}"/>
              </a:ext>
            </a:extLst>
          </p:cNvPr>
          <p:cNvSpPr txBox="1"/>
          <p:nvPr/>
        </p:nvSpPr>
        <p:spPr>
          <a:xfrm>
            <a:off x="5480346" y="2621960"/>
            <a:ext cx="1698905" cy="995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HP Simplified" panose="020B0604020204020204" pitchFamily="34" charset="0"/>
              </a:rPr>
              <a:t>Another usage </a:t>
            </a:r>
            <a:r>
              <a:rPr lang="en-US" sz="1400" dirty="0">
                <a:latin typeface="Arial Narrow" panose="020B0606020202030204" pitchFamily="34" charset="0"/>
              </a:rPr>
              <a:t>– by mounting on a vertical slider, deeper area can be covered.</a:t>
            </a:r>
          </a:p>
        </p:txBody>
      </p:sp>
      <p:sp>
        <p:nvSpPr>
          <p:cNvPr id="19" name="フリーフォーム 6">
            <a:extLst>
              <a:ext uri="{FF2B5EF4-FFF2-40B4-BE49-F238E27FC236}">
                <a16:creationId xmlns:a16="http://schemas.microsoft.com/office/drawing/2014/main" id="{EC2E304D-7810-4C0B-A1CE-245191722ED3}"/>
              </a:ext>
            </a:extLst>
          </p:cNvPr>
          <p:cNvSpPr/>
          <p:nvPr/>
        </p:nvSpPr>
        <p:spPr bwMode="auto">
          <a:xfrm>
            <a:off x="7343550" y="2527437"/>
            <a:ext cx="1161143" cy="1422400"/>
          </a:xfrm>
          <a:custGeom>
            <a:avLst/>
            <a:gdLst>
              <a:gd name="connsiteX0" fmla="*/ 551543 w 1161143"/>
              <a:gd name="connsiteY0" fmla="*/ 0 h 1422400"/>
              <a:gd name="connsiteX1" fmla="*/ 14515 w 1161143"/>
              <a:gd name="connsiteY1" fmla="*/ 870857 h 1422400"/>
              <a:gd name="connsiteX2" fmla="*/ 0 w 1161143"/>
              <a:gd name="connsiteY2" fmla="*/ 1393371 h 1422400"/>
              <a:gd name="connsiteX3" fmla="*/ 1161143 w 1161143"/>
              <a:gd name="connsiteY3" fmla="*/ 1422400 h 1422400"/>
              <a:gd name="connsiteX4" fmla="*/ 1146629 w 1161143"/>
              <a:gd name="connsiteY4" fmla="*/ 870857 h 1422400"/>
              <a:gd name="connsiteX5" fmla="*/ 551543 w 1161143"/>
              <a:gd name="connsiteY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143" h="1422400">
                <a:moveTo>
                  <a:pt x="551543" y="0"/>
                </a:moveTo>
                <a:lnTo>
                  <a:pt x="14515" y="870857"/>
                </a:lnTo>
                <a:lnTo>
                  <a:pt x="0" y="1393371"/>
                </a:lnTo>
                <a:lnTo>
                  <a:pt x="1161143" y="1422400"/>
                </a:lnTo>
                <a:lnTo>
                  <a:pt x="1146629" y="870857"/>
                </a:lnTo>
                <a:lnTo>
                  <a:pt x="55154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BF79AD5-E1DD-466C-B4B2-AF406BBE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06" y="1469832"/>
            <a:ext cx="428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C4ACCA11-68E4-4F00-9C07-BECC0B01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07" y="1452603"/>
            <a:ext cx="428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フリーフォーム 28">
            <a:extLst>
              <a:ext uri="{FF2B5EF4-FFF2-40B4-BE49-F238E27FC236}">
                <a16:creationId xmlns:a16="http://schemas.microsoft.com/office/drawing/2014/main" id="{17D07286-DEE3-42B8-94D1-2A8F36F842DE}"/>
              </a:ext>
            </a:extLst>
          </p:cNvPr>
          <p:cNvSpPr/>
          <p:nvPr/>
        </p:nvSpPr>
        <p:spPr bwMode="auto">
          <a:xfrm>
            <a:off x="7313907" y="2630840"/>
            <a:ext cx="1233496" cy="1357439"/>
          </a:xfrm>
          <a:custGeom>
            <a:avLst/>
            <a:gdLst>
              <a:gd name="connsiteX0" fmla="*/ 0 w 4470400"/>
              <a:gd name="connsiteY0" fmla="*/ 0 h 4499429"/>
              <a:gd name="connsiteX1" fmla="*/ 0 w 4470400"/>
              <a:gd name="connsiteY1" fmla="*/ 4499429 h 4499429"/>
              <a:gd name="connsiteX2" fmla="*/ 4441371 w 4470400"/>
              <a:gd name="connsiteY2" fmla="*/ 4499429 h 4499429"/>
              <a:gd name="connsiteX3" fmla="*/ 4470400 w 4470400"/>
              <a:gd name="connsiteY3" fmla="*/ 0 h 4499429"/>
              <a:gd name="connsiteX4" fmla="*/ 4470400 w 4470400"/>
              <a:gd name="connsiteY4" fmla="*/ 0 h 4499429"/>
              <a:gd name="connsiteX5" fmla="*/ 4470400 w 4470400"/>
              <a:gd name="connsiteY5" fmla="*/ 0 h 4499429"/>
              <a:gd name="connsiteX6" fmla="*/ 4470400 w 4470400"/>
              <a:gd name="connsiteY6" fmla="*/ 0 h 449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0400" h="4499429">
                <a:moveTo>
                  <a:pt x="0" y="0"/>
                </a:moveTo>
                <a:lnTo>
                  <a:pt x="0" y="4499429"/>
                </a:lnTo>
                <a:lnTo>
                  <a:pt x="4441371" y="4499429"/>
                </a:lnTo>
                <a:lnTo>
                  <a:pt x="4470400" y="0"/>
                </a:lnTo>
                <a:lnTo>
                  <a:pt x="4470400" y="0"/>
                </a:lnTo>
                <a:lnTo>
                  <a:pt x="4470400" y="0"/>
                </a:lnTo>
                <a:lnTo>
                  <a:pt x="4470400" y="0"/>
                </a:lnTo>
              </a:path>
            </a:pathLst>
          </a:custGeom>
          <a:noFill/>
          <a:ln w="101600" cap="flat" cmpd="sng" algn="ctr">
            <a:solidFill>
              <a:schemeClr val="accent6">
                <a:lumMod val="40000"/>
                <a:lumOff val="6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4B1C87EC-57D3-41A8-9D0D-BC98E792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97" y="1523668"/>
            <a:ext cx="637800" cy="6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2099E-6 L -0.2441 -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137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0BE69-1978-4A7B-9ED6-34D686842DF5}"/>
              </a:ext>
            </a:extLst>
          </p:cNvPr>
          <p:cNvSpPr txBox="1"/>
          <p:nvPr/>
        </p:nvSpPr>
        <p:spPr>
          <a:xfrm>
            <a:off x="438150" y="763104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Based upon part size and bin size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64DBCE-71AD-45AE-B63F-B7232C7D1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53006"/>
              </p:ext>
            </p:extLst>
          </p:nvPr>
        </p:nvGraphicFramePr>
        <p:xfrm>
          <a:off x="595532" y="1546535"/>
          <a:ext cx="5181600" cy="229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+mn-lt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RV300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RV500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RV1100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34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Measurement Range </a:t>
                      </a:r>
                    </a:p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H x W x D (bin size)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340 x 340 x 100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540 x 540 x 200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1160 x 1160 x 600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82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Minimum Part Size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10mm x 10mm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20mm x 20mm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45mm x 45mm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93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Recognition Time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1.8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1.8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2.5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18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Working Distance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500mm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800mm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1750mm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93"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Camera Cycle Time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3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05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</a:rPr>
                        <a:t>5 sec.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3489" marR="83489" marT="41744" marB="417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9604DCA-E74B-4AD8-AF4B-0A06C9F4FEF1}"/>
              </a:ext>
            </a:extLst>
          </p:cNvPr>
          <p:cNvGrpSpPr/>
          <p:nvPr/>
        </p:nvGrpSpPr>
        <p:grpSpPr>
          <a:xfrm>
            <a:off x="6576874" y="771589"/>
            <a:ext cx="1905000" cy="3925419"/>
            <a:chOff x="6576874" y="771589"/>
            <a:chExt cx="1905000" cy="39254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48A1C1-DCB8-4E5A-899F-A0304489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874" y="798696"/>
              <a:ext cx="1905000" cy="389831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9284F9-E2A5-43C4-B950-622574F7B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2338" y="771589"/>
              <a:ext cx="953875" cy="784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081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BC04-B554-4380-8D0A-6BFA145E3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Attractions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9A53-E37E-43CA-A658-9739C3D2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else is needed to help you sell Yaskawa Vision Solutions?</a:t>
            </a:r>
          </a:p>
          <a:p>
            <a:pPr marL="47942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Email suggestions to </a:t>
            </a:r>
            <a:r>
              <a:rPr lang="en-US" sz="1500" dirty="0">
                <a:hlinkClick r:id="rId2"/>
              </a:rPr>
              <a:t>keith.vozel@motoman.com</a:t>
            </a:r>
            <a:r>
              <a:rPr lang="en-US" sz="1500" dirty="0"/>
              <a:t>	</a:t>
            </a:r>
          </a:p>
          <a:p>
            <a:pPr lvl="4" indent="0">
              <a:buNone/>
            </a:pPr>
            <a:r>
              <a:rPr lang="en-US" dirty="0"/>
              <a:t>    </a:t>
            </a:r>
            <a:r>
              <a:rPr lang="en-US" sz="15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takitazawa@cusa.canon.com</a:t>
            </a:r>
            <a:endParaRPr lang="en-US" sz="15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any questions?</a:t>
            </a:r>
          </a:p>
          <a:p>
            <a:pPr marL="479425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Email questions to </a:t>
            </a:r>
            <a:r>
              <a:rPr lang="en-US" sz="1500" dirty="0">
                <a:hlinkClick r:id="rId2"/>
              </a:rPr>
              <a:t>keith.vozel@motoman.com</a:t>
            </a:r>
            <a:r>
              <a:rPr lang="en-US" sz="1500" dirty="0"/>
              <a:t> 	</a:t>
            </a:r>
          </a:p>
          <a:p>
            <a:pPr lvl="4" indent="0">
              <a:buNone/>
            </a:pPr>
            <a:r>
              <a:rPr lang="en-US" sz="1500" dirty="0">
                <a:solidFill>
                  <a:srgbClr val="2D292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takitazawa@cusa.canon.com</a:t>
            </a:r>
            <a:endParaRPr lang="en-US" sz="1500" dirty="0">
              <a:solidFill>
                <a:srgbClr val="2D2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9425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sz="1500" dirty="0"/>
              <a:t>Questions and answers will be distributed to all attendees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1756-DBBE-4104-8A75-D67BCFE47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65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40731-4F92-4035-8F22-BAA8BA82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949C2-77CC-408C-8E45-04D4029D8D73}"/>
              </a:ext>
            </a:extLst>
          </p:cNvPr>
          <p:cNvGrpSpPr/>
          <p:nvPr/>
        </p:nvGrpSpPr>
        <p:grpSpPr>
          <a:xfrm>
            <a:off x="2819400" y="1428750"/>
            <a:ext cx="3686655" cy="1903963"/>
            <a:chOff x="2819400" y="1428750"/>
            <a:chExt cx="3686655" cy="19039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0B859-04FF-45F3-829C-7A5AE4E5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1428750"/>
              <a:ext cx="3686655" cy="19039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B1409F-9DCF-464D-91C7-93C294A83DBB}"/>
                </a:ext>
              </a:extLst>
            </p:cNvPr>
            <p:cNvSpPr/>
            <p:nvPr/>
          </p:nvSpPr>
          <p:spPr>
            <a:xfrm>
              <a:off x="3048000" y="1428750"/>
              <a:ext cx="1884887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The Pub is CLOSED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21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BD7C3-1AC5-48A9-8C51-F21E7156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MotoSight 3D BinPick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57CB-A1C1-4BA0-827C-1D968CD5C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MotoSight 3D BinPick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Product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Advantages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Camera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42180-E40C-4B2D-848D-70C532E0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3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99"/>
            <a:ext cx="8229600" cy="578490"/>
          </a:xfrm>
        </p:spPr>
        <p:txBody>
          <a:bodyPr/>
          <a:lstStyle/>
          <a:p>
            <a:r>
              <a:rPr lang="en-US" dirty="0"/>
              <a:t>What is MotoSight 3D </a:t>
            </a:r>
            <a:r>
              <a:rPr lang="en-US" dirty="0" err="1"/>
              <a:t>BinPick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6400800" cy="3470673"/>
          </a:xfrm>
        </p:spPr>
        <p:txBody>
          <a:bodyPr/>
          <a:lstStyle/>
          <a:p>
            <a:r>
              <a:rPr lang="en-US" dirty="0"/>
              <a:t>A solution designed for recognizing and picking randomly stacked parts from a bin.</a:t>
            </a:r>
          </a:p>
          <a:p>
            <a:endParaRPr lang="en-US" dirty="0"/>
          </a:p>
          <a:p>
            <a:r>
              <a:rPr lang="en-US" dirty="0"/>
              <a:t>Delivered in partnership with Canon U.S.A, Inc.</a:t>
            </a:r>
          </a:p>
          <a:p>
            <a:pPr marL="479425" lvl="1" indent="-285750">
              <a:buFont typeface="Arial" panose="020B0604020202020204" pitchFamily="34" charset="0"/>
              <a:buChar char="•"/>
            </a:pPr>
            <a:r>
              <a:rPr lang="en-US" dirty="0"/>
              <a:t>A leading provider of business-to-business and industrial digital imaging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4779789"/>
            <a:ext cx="381000" cy="273844"/>
          </a:xfrm>
        </p:spPr>
        <p:txBody>
          <a:bodyPr/>
          <a:lstStyle/>
          <a:p>
            <a:fld id="{0B632FBA-CCB7-4648-8C08-F1C235D210E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1000" y="829932"/>
            <a:ext cx="1907749" cy="3856368"/>
            <a:chOff x="6831000" y="829932"/>
            <a:chExt cx="1907749" cy="3856368"/>
          </a:xfrm>
        </p:grpSpPr>
        <p:grpSp>
          <p:nvGrpSpPr>
            <p:cNvPr id="6" name="Group 5"/>
            <p:cNvGrpSpPr/>
            <p:nvPr/>
          </p:nvGrpSpPr>
          <p:grpSpPr>
            <a:xfrm>
              <a:off x="7216962" y="2402965"/>
              <a:ext cx="1241238" cy="2283335"/>
              <a:chOff x="7216962" y="2402965"/>
              <a:chExt cx="1241238" cy="228333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6962" y="3333750"/>
                <a:ext cx="1241238" cy="1352550"/>
              </a:xfrm>
              <a:prstGeom prst="rect">
                <a:avLst/>
              </a:prstGeom>
            </p:spPr>
          </p:pic>
          <p:cxnSp>
            <p:nvCxnSpPr>
              <p:cNvPr id="8" name="Straight Connector 7"/>
              <p:cNvCxnSpPr/>
              <p:nvPr/>
            </p:nvCxnSpPr>
            <p:spPr>
              <a:xfrm flipH="1">
                <a:off x="7216962" y="2402965"/>
                <a:ext cx="729978" cy="10831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7391400" y="2419350"/>
                <a:ext cx="555540" cy="1905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946940" y="2402965"/>
                <a:ext cx="435060" cy="138798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946940" y="2419350"/>
                <a:ext cx="435060" cy="1828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1000" y="829932"/>
              <a:ext cx="1907749" cy="1568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05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MotoSight 3D BinPick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8307-B9AC-40E0-977D-C4E2874D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5562600" cy="3470673"/>
          </a:xfrm>
        </p:spPr>
        <p:txBody>
          <a:bodyPr/>
          <a:lstStyle/>
          <a:p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1. High speed recognition</a:t>
            </a:r>
          </a:p>
          <a:p>
            <a:pPr marL="111125"/>
            <a:r>
              <a:rPr lang="en-US" sz="1500" dirty="0"/>
              <a:t>Fast 1.8 sec recognition time (RV300/500). Even faster with option software.</a:t>
            </a:r>
          </a:p>
          <a:p>
            <a:endParaRPr lang="en-US" sz="15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2. Dynamic picking strategies / Collision check</a:t>
            </a:r>
          </a:p>
          <a:p>
            <a:pPr marL="111125"/>
            <a:r>
              <a:rPr lang="en-US" sz="1500" dirty="0"/>
              <a:t>Multiple pick points can be taught. Both of P3 (Approach position) and P4 (Grasp position) can be provided with consideration of collision avoidance against adjacent parts and a bin.</a:t>
            </a:r>
          </a:p>
          <a:p>
            <a:endParaRPr lang="en-US" sz="1500" dirty="0"/>
          </a:p>
          <a:p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3. Easy setup </a:t>
            </a:r>
          </a:p>
          <a:p>
            <a:pPr marL="111125"/>
            <a:r>
              <a:rPr lang="en-US" sz="1500" dirty="0"/>
              <a:t>Very simple set up. No programming required to register a new work piece - just load a CAD file and take pictures.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3" descr="C:\Users\036481\Desktop\20150930\Mavi_D325095_20150930.jpg">
            <a:extLst>
              <a:ext uri="{FF2B5EF4-FFF2-40B4-BE49-F238E27FC236}">
                <a16:creationId xmlns:a16="http://schemas.microsoft.com/office/drawing/2014/main" id="{30D50473-B3CF-40FA-B970-40CD5FC6B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29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0300" y="1386475"/>
            <a:ext cx="2438400" cy="281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82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MotoSight 3D BinPick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8307-B9AC-40E0-977D-C4E2874D6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3950"/>
            <a:ext cx="5638800" cy="3470673"/>
          </a:xfrm>
        </p:spPr>
        <p:txBody>
          <a:bodyPr/>
          <a:lstStyle/>
          <a:p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4. High Precision / Repeatability</a:t>
            </a:r>
          </a:p>
          <a:p>
            <a:pPr marL="111125"/>
            <a:r>
              <a:rPr lang="en-US" sz="1500" dirty="0"/>
              <a:t>Precision CAD fitting. High repeatability of 0.1mm (RV300)</a:t>
            </a:r>
          </a:p>
          <a:p>
            <a:endParaRPr lang="en-US" sz="1500" dirty="0"/>
          </a:p>
          <a:p>
            <a:pPr marL="174625" indent="-174625"/>
            <a:r>
              <a:rPr lang="en-US" sz="1500" b="1" dirty="0">
                <a:solidFill>
                  <a:schemeClr val="tx1">
                    <a:lumMod val="75000"/>
                  </a:schemeClr>
                </a:solidFill>
              </a:rPr>
              <a:t>5. One time measurement gives 3D position and orientation: 6 DOF</a:t>
            </a:r>
          </a:p>
          <a:p>
            <a:pPr marL="111125"/>
            <a:r>
              <a:rPr lang="en-US" sz="1500" dirty="0"/>
              <a:t>Additional 2D scan is not required – shorter cycle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3" descr="C:\Users\036481\Desktop\20150930\Mavi_D325095_20150930.jpg">
            <a:extLst>
              <a:ext uri="{FF2B5EF4-FFF2-40B4-BE49-F238E27FC236}">
                <a16:creationId xmlns:a16="http://schemas.microsoft.com/office/drawing/2014/main" id="{D9305A7D-C997-427E-A3F0-94899607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29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0300" y="1386475"/>
            <a:ext cx="2438400" cy="281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09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MotoSight 3D BinPick vs Traditional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1310842-14E5-4A01-BBC5-C5DB9AA0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1286859" cy="12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131">
            <a:extLst>
              <a:ext uri="{FF2B5EF4-FFF2-40B4-BE49-F238E27FC236}">
                <a16:creationId xmlns:a16="http://schemas.microsoft.com/office/drawing/2014/main" id="{80ECD394-B2BD-42BD-A86D-5FF28EA9BCE2}"/>
              </a:ext>
            </a:extLst>
          </p:cNvPr>
          <p:cNvSpPr txBox="1"/>
          <p:nvPr/>
        </p:nvSpPr>
        <p:spPr>
          <a:xfrm>
            <a:off x="547644" y="3159795"/>
            <a:ext cx="2012791" cy="8180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One device per one part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Huge - takes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Noisy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Expensive to modify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Not reliable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132">
            <a:extLst>
              <a:ext uri="{FF2B5EF4-FFF2-40B4-BE49-F238E27FC236}">
                <a16:creationId xmlns:a16="http://schemas.microsoft.com/office/drawing/2014/main" id="{945CFD68-A76B-42DD-81A9-6E7D3257A59D}"/>
              </a:ext>
            </a:extLst>
          </p:cNvPr>
          <p:cNvSpPr txBox="1"/>
          <p:nvPr/>
        </p:nvSpPr>
        <p:spPr>
          <a:xfrm>
            <a:off x="547645" y="1163920"/>
            <a:ext cx="1580152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Bowl Feeder</a:t>
            </a: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HP Simplified" panose="020B06040202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769D1D9-B1DD-4AEF-A47C-0A7FBF8B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86" y="1581150"/>
            <a:ext cx="1724664" cy="146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134">
            <a:extLst>
              <a:ext uri="{FF2B5EF4-FFF2-40B4-BE49-F238E27FC236}">
                <a16:creationId xmlns:a16="http://schemas.microsoft.com/office/drawing/2014/main" id="{207284E5-CA6A-407D-812B-B59C287E3EF6}"/>
              </a:ext>
            </a:extLst>
          </p:cNvPr>
          <p:cNvSpPr txBox="1"/>
          <p:nvPr/>
        </p:nvSpPr>
        <p:spPr>
          <a:xfrm>
            <a:off x="3429000" y="1163920"/>
            <a:ext cx="2179436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Human Operators</a:t>
            </a:r>
          </a:p>
          <a:p>
            <a:endParaRPr lang="en-US" dirty="0"/>
          </a:p>
        </p:txBody>
      </p:sp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58B6DBF5-80AA-47B5-A862-7C5923A63F24}"/>
              </a:ext>
            </a:extLst>
          </p:cNvPr>
          <p:cNvSpPr txBox="1"/>
          <p:nvPr/>
        </p:nvSpPr>
        <p:spPr>
          <a:xfrm>
            <a:off x="3582614" y="3208232"/>
            <a:ext cx="1872208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turnover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Hard to fill the position</a:t>
            </a:r>
          </a:p>
        </p:txBody>
      </p:sp>
      <p:pic>
        <p:nvPicPr>
          <p:cNvPr id="11" name="Picture 3" descr="C:\Users\036481\Desktop\20150930\Mavi_D325095_20150930.jpg">
            <a:extLst>
              <a:ext uri="{FF2B5EF4-FFF2-40B4-BE49-F238E27FC236}">
                <a16:creationId xmlns:a16="http://schemas.microsoft.com/office/drawing/2014/main" id="{B36D62B2-5891-49EC-B2C2-3EA28E87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29000" contras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3489" y="1513129"/>
            <a:ext cx="1604711" cy="1853556"/>
          </a:xfrm>
          <a:prstGeom prst="rect">
            <a:avLst/>
          </a:prstGeom>
          <a:noFill/>
        </p:spPr>
      </p:pic>
      <p:sp>
        <p:nvSpPr>
          <p:cNvPr id="12" name="正方形/長方形 9">
            <a:extLst>
              <a:ext uri="{FF2B5EF4-FFF2-40B4-BE49-F238E27FC236}">
                <a16:creationId xmlns:a16="http://schemas.microsoft.com/office/drawing/2014/main" id="{019A1D56-63E4-46FE-81CE-D8C4B58A012D}"/>
              </a:ext>
            </a:extLst>
          </p:cNvPr>
          <p:cNvSpPr/>
          <p:nvPr/>
        </p:nvSpPr>
        <p:spPr>
          <a:xfrm>
            <a:off x="6290521" y="1154628"/>
            <a:ext cx="258275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MotoSight 3D BinPick</a:t>
            </a:r>
          </a:p>
        </p:txBody>
      </p:sp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AEF82A86-45D0-4A33-805F-7D96E874D583}"/>
              </a:ext>
            </a:extLst>
          </p:cNvPr>
          <p:cNvSpPr txBox="1"/>
          <p:nvPr/>
        </p:nvSpPr>
        <p:spPr>
          <a:xfrm>
            <a:off x="6477000" y="3490498"/>
            <a:ext cx="2209800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Flexible – up to 200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24/7 operation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Easy to change parts</a:t>
            </a:r>
          </a:p>
        </p:txBody>
      </p:sp>
    </p:spTree>
    <p:extLst>
      <p:ext uri="{BB962C8B-B14F-4D97-AF65-F5344CB8AC3E}">
        <p14:creationId xmlns:p14="http://schemas.microsoft.com/office/powerpoint/2010/main" val="6056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MotoSight 3D BinPick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グループ化 228">
            <a:extLst>
              <a:ext uri="{FF2B5EF4-FFF2-40B4-BE49-F238E27FC236}">
                <a16:creationId xmlns:a16="http://schemas.microsoft.com/office/drawing/2014/main" id="{907F2CDE-EED7-432B-B7C9-F55B670815D3}"/>
              </a:ext>
            </a:extLst>
          </p:cNvPr>
          <p:cNvGrpSpPr/>
          <p:nvPr/>
        </p:nvGrpSpPr>
        <p:grpSpPr>
          <a:xfrm>
            <a:off x="194204" y="895350"/>
            <a:ext cx="2183195" cy="1689164"/>
            <a:chOff x="107504" y="799732"/>
            <a:chExt cx="2183195" cy="2252218"/>
          </a:xfrm>
        </p:grpSpPr>
        <p:sp>
          <p:nvSpPr>
            <p:cNvPr id="6" name="ホームベース 3">
              <a:extLst>
                <a:ext uri="{FF2B5EF4-FFF2-40B4-BE49-F238E27FC236}">
                  <a16:creationId xmlns:a16="http://schemas.microsoft.com/office/drawing/2014/main" id="{0992AFC0-9F6A-41D5-84A3-125DD0757F61}"/>
                </a:ext>
              </a:extLst>
            </p:cNvPr>
            <p:cNvSpPr/>
            <p:nvPr/>
          </p:nvSpPr>
          <p:spPr bwMode="auto">
            <a:xfrm>
              <a:off x="137038" y="799732"/>
              <a:ext cx="2153661" cy="382705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7" name="グループ化 15">
              <a:extLst>
                <a:ext uri="{FF2B5EF4-FFF2-40B4-BE49-F238E27FC236}">
                  <a16:creationId xmlns:a16="http://schemas.microsoft.com/office/drawing/2014/main" id="{254387E0-301E-4276-ABCB-C12039AD1053}"/>
                </a:ext>
              </a:extLst>
            </p:cNvPr>
            <p:cNvGrpSpPr/>
            <p:nvPr/>
          </p:nvGrpSpPr>
          <p:grpSpPr>
            <a:xfrm>
              <a:off x="107504" y="839014"/>
              <a:ext cx="2153660" cy="2212936"/>
              <a:chOff x="107504" y="839014"/>
              <a:chExt cx="2153660" cy="2212936"/>
            </a:xfrm>
          </p:grpSpPr>
          <p:pic>
            <p:nvPicPr>
              <p:cNvPr id="8" name="Picture 6">
                <a:extLst>
                  <a:ext uri="{FF2B5EF4-FFF2-40B4-BE49-F238E27FC236}">
                    <a16:creationId xmlns:a16="http://schemas.microsoft.com/office/drawing/2014/main" id="{0EE7073F-BD01-460C-AAD0-AD21E09218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433" t="14640" r="20432" b="18362"/>
              <a:stretch>
                <a:fillRect/>
              </a:stretch>
            </p:blipFill>
            <p:spPr bwMode="auto">
              <a:xfrm>
                <a:off x="179512" y="1412776"/>
                <a:ext cx="1980110" cy="1639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テキスト ボックス 24">
                <a:extLst>
                  <a:ext uri="{FF2B5EF4-FFF2-40B4-BE49-F238E27FC236}">
                    <a16:creationId xmlns:a16="http://schemas.microsoft.com/office/drawing/2014/main" id="{200572B6-7D51-413D-AA3C-7CA6CE6AD7C4}"/>
                  </a:ext>
                </a:extLst>
              </p:cNvPr>
              <p:cNvSpPr txBox="1"/>
              <p:nvPr/>
            </p:nvSpPr>
            <p:spPr>
              <a:xfrm>
                <a:off x="107504" y="839014"/>
                <a:ext cx="2153660" cy="3383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 anchor="ctr">
                <a:no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bg1"/>
                    </a:solidFill>
                    <a:latin typeface="HP Simplified" panose="020B0604020204020204" pitchFamily="34" charset="0"/>
                    <a:ea typeface="メイリオ" pitchFamily="50" charset="-128"/>
                    <a:cs typeface="Arial" panose="020B0604020202020204" pitchFamily="34" charset="0"/>
                  </a:rPr>
                  <a:t>1. Image capture</a:t>
                </a:r>
                <a:endParaRPr lang="ja-JP" altLang="en-US" sz="1600" b="1" dirty="0">
                  <a:solidFill>
                    <a:schemeClr val="bg1"/>
                  </a:solidFill>
                  <a:latin typeface="HP Simplified" panose="020B0604020204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グループ化 225">
            <a:extLst>
              <a:ext uri="{FF2B5EF4-FFF2-40B4-BE49-F238E27FC236}">
                <a16:creationId xmlns:a16="http://schemas.microsoft.com/office/drawing/2014/main" id="{8965CDD1-6A0D-43F7-B73F-C3604A229939}"/>
              </a:ext>
            </a:extLst>
          </p:cNvPr>
          <p:cNvGrpSpPr/>
          <p:nvPr/>
        </p:nvGrpSpPr>
        <p:grpSpPr>
          <a:xfrm>
            <a:off x="2388803" y="895350"/>
            <a:ext cx="2183197" cy="1689164"/>
            <a:chOff x="2313505" y="799732"/>
            <a:chExt cx="2183197" cy="2252218"/>
          </a:xfrm>
        </p:grpSpPr>
        <p:sp>
          <p:nvSpPr>
            <p:cNvPr id="11" name="ホームベース 100">
              <a:extLst>
                <a:ext uri="{FF2B5EF4-FFF2-40B4-BE49-F238E27FC236}">
                  <a16:creationId xmlns:a16="http://schemas.microsoft.com/office/drawing/2014/main" id="{3398DF31-7D19-48F5-BCD8-BBB5A0A6A373}"/>
                </a:ext>
              </a:extLst>
            </p:cNvPr>
            <p:cNvSpPr/>
            <p:nvPr/>
          </p:nvSpPr>
          <p:spPr bwMode="auto">
            <a:xfrm>
              <a:off x="2343041" y="799732"/>
              <a:ext cx="2153661" cy="382705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12" name="グループ化 223">
              <a:extLst>
                <a:ext uri="{FF2B5EF4-FFF2-40B4-BE49-F238E27FC236}">
                  <a16:creationId xmlns:a16="http://schemas.microsoft.com/office/drawing/2014/main" id="{1D95E656-861D-4DDC-B518-1A56086C0094}"/>
                </a:ext>
              </a:extLst>
            </p:cNvPr>
            <p:cNvGrpSpPr/>
            <p:nvPr/>
          </p:nvGrpSpPr>
          <p:grpSpPr>
            <a:xfrm>
              <a:off x="2313505" y="836712"/>
              <a:ext cx="2153661" cy="2215238"/>
              <a:chOff x="2313505" y="836712"/>
              <a:chExt cx="2153661" cy="2215238"/>
            </a:xfrm>
          </p:grpSpPr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386869ED-E69A-4A37-ADE8-91AB7728B9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3242" t="38125" r="44698" b="37438"/>
              <a:stretch>
                <a:fillRect/>
              </a:stretch>
            </p:blipFill>
            <p:spPr bwMode="auto">
              <a:xfrm>
                <a:off x="2384171" y="1416654"/>
                <a:ext cx="2020429" cy="1635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4" name="テキスト ボックス 25">
                <a:extLst>
                  <a:ext uri="{FF2B5EF4-FFF2-40B4-BE49-F238E27FC236}">
                    <a16:creationId xmlns:a16="http://schemas.microsoft.com/office/drawing/2014/main" id="{F9FD1AEF-8E22-4EF6-ABE6-BAA4009792C8}"/>
                  </a:ext>
                </a:extLst>
              </p:cNvPr>
              <p:cNvSpPr txBox="1"/>
              <p:nvPr/>
            </p:nvSpPr>
            <p:spPr>
              <a:xfrm>
                <a:off x="2313505" y="836712"/>
                <a:ext cx="2153661" cy="3383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 anchor="ctr">
                <a:no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bg1"/>
                    </a:solidFill>
                    <a:latin typeface="HP Simplified" panose="020B0604020204020204" pitchFamily="34" charset="0"/>
                    <a:ea typeface="メイリオ" pitchFamily="50" charset="-128"/>
                    <a:cs typeface="Arial" panose="020B0604020202020204" pitchFamily="34" charset="0"/>
                  </a:rPr>
                  <a:t>2. Quick discovery</a:t>
                </a:r>
                <a:endParaRPr lang="ja-JP" altLang="en-US" sz="1600" b="1" dirty="0">
                  <a:solidFill>
                    <a:schemeClr val="bg1"/>
                  </a:solidFill>
                  <a:latin typeface="HP Simplified" panose="020B0604020204020204" pitchFamily="34" charset="0"/>
                  <a:ea typeface="メイリオ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グループ化 226">
            <a:extLst>
              <a:ext uri="{FF2B5EF4-FFF2-40B4-BE49-F238E27FC236}">
                <a16:creationId xmlns:a16="http://schemas.microsoft.com/office/drawing/2014/main" id="{32010C90-D278-4B3C-908A-FA00033CC19D}"/>
              </a:ext>
            </a:extLst>
          </p:cNvPr>
          <p:cNvGrpSpPr/>
          <p:nvPr/>
        </p:nvGrpSpPr>
        <p:grpSpPr>
          <a:xfrm>
            <a:off x="6842102" y="895351"/>
            <a:ext cx="2183195" cy="1701921"/>
            <a:chOff x="6766804" y="799732"/>
            <a:chExt cx="2183195" cy="2269228"/>
          </a:xfrm>
        </p:grpSpPr>
        <p:sp>
          <p:nvSpPr>
            <p:cNvPr id="16" name="ホームベース 102">
              <a:extLst>
                <a:ext uri="{FF2B5EF4-FFF2-40B4-BE49-F238E27FC236}">
                  <a16:creationId xmlns:a16="http://schemas.microsoft.com/office/drawing/2014/main" id="{424882D3-24A9-4250-A450-9FA70216BB8E}"/>
                </a:ext>
              </a:extLst>
            </p:cNvPr>
            <p:cNvSpPr/>
            <p:nvPr/>
          </p:nvSpPr>
          <p:spPr bwMode="auto">
            <a:xfrm>
              <a:off x="6796338" y="799732"/>
              <a:ext cx="2153661" cy="382705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17" name="グループ化 28">
              <a:extLst>
                <a:ext uri="{FF2B5EF4-FFF2-40B4-BE49-F238E27FC236}">
                  <a16:creationId xmlns:a16="http://schemas.microsoft.com/office/drawing/2014/main" id="{A2FB8051-A786-47B1-95BD-14365600CF9E}"/>
                </a:ext>
              </a:extLst>
            </p:cNvPr>
            <p:cNvGrpSpPr/>
            <p:nvPr/>
          </p:nvGrpSpPr>
          <p:grpSpPr>
            <a:xfrm>
              <a:off x="6766804" y="839014"/>
              <a:ext cx="2103131" cy="2229946"/>
              <a:chOff x="6766804" y="839014"/>
              <a:chExt cx="2103131" cy="2229946"/>
            </a:xfrm>
          </p:grpSpPr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2A5AD180-A498-4E49-8B44-0479076EC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6256" y="1412776"/>
                <a:ext cx="1993679" cy="165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テキスト ボックス 95">
                <a:extLst>
                  <a:ext uri="{FF2B5EF4-FFF2-40B4-BE49-F238E27FC236}">
                    <a16:creationId xmlns:a16="http://schemas.microsoft.com/office/drawing/2014/main" id="{42593A6C-B94A-4503-B92C-95988E611814}"/>
                  </a:ext>
                </a:extLst>
              </p:cNvPr>
              <p:cNvSpPr txBox="1"/>
              <p:nvPr/>
            </p:nvSpPr>
            <p:spPr>
              <a:xfrm>
                <a:off x="6766804" y="839014"/>
                <a:ext cx="1985222" cy="3421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 anchor="ctr">
                <a:no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bg1"/>
                    </a:solidFill>
                    <a:latin typeface="HP Simplified" panose="020B0604020204020204" pitchFamily="34" charset="0"/>
                    <a:ea typeface="メイリオ" pitchFamily="50" charset="-128"/>
                    <a:cs typeface="Arial" panose="020B0604020202020204" pitchFamily="34" charset="0"/>
                  </a:rPr>
                  <a:t>4. Feasibility</a:t>
                </a:r>
              </a:p>
            </p:txBody>
          </p:sp>
        </p:grpSp>
      </p:grpSp>
      <p:grpSp>
        <p:nvGrpSpPr>
          <p:cNvPr id="20" name="グループ化 224">
            <a:extLst>
              <a:ext uri="{FF2B5EF4-FFF2-40B4-BE49-F238E27FC236}">
                <a16:creationId xmlns:a16="http://schemas.microsoft.com/office/drawing/2014/main" id="{ADB682C0-C648-4A0A-AC43-B6CBA7068207}"/>
              </a:ext>
            </a:extLst>
          </p:cNvPr>
          <p:cNvGrpSpPr/>
          <p:nvPr/>
        </p:nvGrpSpPr>
        <p:grpSpPr>
          <a:xfrm>
            <a:off x="4639172" y="895351"/>
            <a:ext cx="2153661" cy="1671323"/>
            <a:chOff x="4563874" y="799732"/>
            <a:chExt cx="2153661" cy="2228430"/>
          </a:xfrm>
        </p:grpSpPr>
        <p:sp>
          <p:nvSpPr>
            <p:cNvPr id="21" name="ホームベース 101">
              <a:extLst>
                <a:ext uri="{FF2B5EF4-FFF2-40B4-BE49-F238E27FC236}">
                  <a16:creationId xmlns:a16="http://schemas.microsoft.com/office/drawing/2014/main" id="{D2AFED4D-68EE-4E8A-A50F-1E447387519D}"/>
                </a:ext>
              </a:extLst>
            </p:cNvPr>
            <p:cNvSpPr/>
            <p:nvPr/>
          </p:nvSpPr>
          <p:spPr bwMode="auto">
            <a:xfrm>
              <a:off x="4563874" y="799732"/>
              <a:ext cx="2153661" cy="382705"/>
            </a:xfrm>
            <a:prstGeom prst="homePlate">
              <a:avLst/>
            </a:prstGeom>
            <a:solidFill>
              <a:schemeClr val="tx1">
                <a:lumMod val="7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22" name="グループ化 22">
              <a:extLst>
                <a:ext uri="{FF2B5EF4-FFF2-40B4-BE49-F238E27FC236}">
                  <a16:creationId xmlns:a16="http://schemas.microsoft.com/office/drawing/2014/main" id="{1FCA5F39-9752-4B88-A4C8-021417390459}"/>
                </a:ext>
              </a:extLst>
            </p:cNvPr>
            <p:cNvGrpSpPr/>
            <p:nvPr/>
          </p:nvGrpSpPr>
          <p:grpSpPr>
            <a:xfrm>
              <a:off x="4564308" y="839014"/>
              <a:ext cx="2123692" cy="2189148"/>
              <a:chOff x="4564308" y="839014"/>
              <a:chExt cx="2123692" cy="2189148"/>
            </a:xfrm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9753E5AA-7302-4D08-819E-301CACAB5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932754"/>
                <a:ext cx="1528454" cy="1064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A077ED04-64B0-4F96-AD49-1C8F1B65D5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843" y="1390262"/>
                <a:ext cx="1528454" cy="106419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テキスト ボックス 26">
                <a:extLst>
                  <a:ext uri="{FF2B5EF4-FFF2-40B4-BE49-F238E27FC236}">
                    <a16:creationId xmlns:a16="http://schemas.microsoft.com/office/drawing/2014/main" id="{85DDC5FA-29AE-4CC5-8383-52EBA7DE015C}"/>
                  </a:ext>
                </a:extLst>
              </p:cNvPr>
              <p:cNvSpPr txBox="1"/>
              <p:nvPr/>
            </p:nvSpPr>
            <p:spPr>
              <a:xfrm>
                <a:off x="4564308" y="839014"/>
                <a:ext cx="2123692" cy="3421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lIns="104233" tIns="52116" rIns="104233" bIns="52116" rtlCol="0" anchor="ctr">
                <a:no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chemeClr val="bg1"/>
                    </a:solidFill>
                    <a:latin typeface="HP Simplified" panose="020B0604020204020204" pitchFamily="34" charset="0"/>
                    <a:ea typeface="メイリオ" pitchFamily="50" charset="-128"/>
                    <a:cs typeface="Arial" panose="020B0604020202020204" pitchFamily="34" charset="0"/>
                  </a:rPr>
                  <a:t>3. Precise CAD fitting</a:t>
                </a:r>
              </a:p>
            </p:txBody>
          </p:sp>
          <p:sp>
            <p:nvSpPr>
              <p:cNvPr id="26" name="テキスト ボックス 10">
                <a:extLst>
                  <a:ext uri="{FF2B5EF4-FFF2-40B4-BE49-F238E27FC236}">
                    <a16:creationId xmlns:a16="http://schemas.microsoft.com/office/drawing/2014/main" id="{8A1E0904-D76A-4B49-9326-7AA3B2566580}"/>
                  </a:ext>
                </a:extLst>
              </p:cNvPr>
              <p:cNvSpPr txBox="1"/>
              <p:nvPr/>
            </p:nvSpPr>
            <p:spPr>
              <a:xfrm>
                <a:off x="4593843" y="1356022"/>
                <a:ext cx="514872" cy="2880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Blue Highway" panose="02010603020202020303" pitchFamily="2" charset="0"/>
                  </a:rPr>
                  <a:t>3D</a:t>
                </a:r>
              </a:p>
            </p:txBody>
          </p:sp>
          <p:sp>
            <p:nvSpPr>
              <p:cNvPr id="27" name="テキスト ボックス 111">
                <a:extLst>
                  <a:ext uri="{FF2B5EF4-FFF2-40B4-BE49-F238E27FC236}">
                    <a16:creationId xmlns:a16="http://schemas.microsoft.com/office/drawing/2014/main" id="{718121C2-A540-48FF-96D7-E535AAA90473}"/>
                  </a:ext>
                </a:extLst>
              </p:cNvPr>
              <p:cNvSpPr txBox="1"/>
              <p:nvPr/>
            </p:nvSpPr>
            <p:spPr>
              <a:xfrm>
                <a:off x="6174443" y="2636912"/>
                <a:ext cx="513557" cy="3912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Blue Highway" panose="02010603020202020303" pitchFamily="2" charset="0"/>
                  </a:rPr>
                  <a:t>2D</a:t>
                </a:r>
              </a:p>
            </p:txBody>
          </p:sp>
        </p:grpSp>
      </p:grpSp>
      <p:grpSp>
        <p:nvGrpSpPr>
          <p:cNvPr id="57" name="グループ化 17">
            <a:extLst>
              <a:ext uri="{FF2B5EF4-FFF2-40B4-BE49-F238E27FC236}">
                <a16:creationId xmlns:a16="http://schemas.microsoft.com/office/drawing/2014/main" id="{36C20F9E-B52B-4DDD-A9AA-EFAB367DA489}"/>
              </a:ext>
            </a:extLst>
          </p:cNvPr>
          <p:cNvGrpSpPr/>
          <p:nvPr/>
        </p:nvGrpSpPr>
        <p:grpSpPr>
          <a:xfrm>
            <a:off x="182800" y="2597273"/>
            <a:ext cx="2206003" cy="2074089"/>
            <a:chOff x="107504" y="3140968"/>
            <a:chExt cx="2206003" cy="2074089"/>
          </a:xfrm>
        </p:grpSpPr>
        <p:pic>
          <p:nvPicPr>
            <p:cNvPr id="58" name="Picture 8">
              <a:extLst>
                <a:ext uri="{FF2B5EF4-FFF2-40B4-BE49-F238E27FC236}">
                  <a16:creationId xmlns:a16="http://schemas.microsoft.com/office/drawing/2014/main" id="{DB7F37C6-B83B-4B9F-86CF-8707C2B26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0805" t="17567" r="12923" b="8446"/>
            <a:stretch>
              <a:fillRect/>
            </a:stretch>
          </p:blipFill>
          <p:spPr bwMode="auto">
            <a:xfrm>
              <a:off x="229504" y="4075412"/>
              <a:ext cx="827447" cy="91060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59" name="Picture 6">
              <a:extLst>
                <a:ext uri="{FF2B5EF4-FFF2-40B4-BE49-F238E27FC236}">
                  <a16:creationId xmlns:a16="http://schemas.microsoft.com/office/drawing/2014/main" id="{3B4221F4-7903-438D-9E8C-70A2909A9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 l="14253" t="13636" r="14484" b="12121"/>
            <a:stretch>
              <a:fillRect/>
            </a:stretch>
          </p:blipFill>
          <p:spPr bwMode="auto">
            <a:xfrm>
              <a:off x="717707" y="4182245"/>
              <a:ext cx="746447" cy="880424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60" name="Picture 5">
              <a:extLst>
                <a:ext uri="{FF2B5EF4-FFF2-40B4-BE49-F238E27FC236}">
                  <a16:creationId xmlns:a16="http://schemas.microsoft.com/office/drawing/2014/main" id="{5A7D644D-5DB9-456B-826D-F14F65B71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 l="12668" t="15152" r="11317" b="10606"/>
            <a:stretch>
              <a:fillRect/>
            </a:stretch>
          </p:blipFill>
          <p:spPr bwMode="auto">
            <a:xfrm>
              <a:off x="1266864" y="4334645"/>
              <a:ext cx="796222" cy="88041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sp>
          <p:nvSpPr>
            <p:cNvPr id="61" name="テキスト ボックス 238">
              <a:extLst>
                <a:ext uri="{FF2B5EF4-FFF2-40B4-BE49-F238E27FC236}">
                  <a16:creationId xmlns:a16="http://schemas.microsoft.com/office/drawing/2014/main" id="{8E4FCC51-8F56-4425-B20F-C7EFA36C8B6F}"/>
                </a:ext>
              </a:extLst>
            </p:cNvPr>
            <p:cNvSpPr txBox="1"/>
            <p:nvPr/>
          </p:nvSpPr>
          <p:spPr>
            <a:xfrm>
              <a:off x="107504" y="3140968"/>
              <a:ext cx="2206003" cy="9361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b="1" dirty="0">
                  <a:latin typeface="Arial Narrow" panose="020B0606020202030204" pitchFamily="34" charset="0"/>
                </a:rPr>
                <a:t>Space coding </a:t>
              </a:r>
              <a:r>
                <a:rPr lang="en-US" sz="1400" dirty="0">
                  <a:latin typeface="Arial Narrow" panose="020B0606020202030204" pitchFamily="34" charset="0"/>
                </a:rPr>
                <a:t>by structured light for a fast scan + </a:t>
              </a:r>
              <a:r>
                <a:rPr lang="en-US" sz="1400" b="1" dirty="0">
                  <a:latin typeface="Arial Narrow" panose="020B0606020202030204" pitchFamily="34" charset="0"/>
                </a:rPr>
                <a:t>quality  camera</a:t>
              </a:r>
              <a:r>
                <a:rPr lang="en-US" sz="1400" dirty="0">
                  <a:latin typeface="Arial Narrow" panose="020B0606020202030204" pitchFamily="34" charset="0"/>
                </a:rPr>
                <a:t> generates high quality point cloud and images. </a:t>
              </a:r>
            </a:p>
          </p:txBody>
        </p:sp>
      </p:grpSp>
      <p:grpSp>
        <p:nvGrpSpPr>
          <p:cNvPr id="62" name="グループ化 21">
            <a:extLst>
              <a:ext uri="{FF2B5EF4-FFF2-40B4-BE49-F238E27FC236}">
                <a16:creationId xmlns:a16="http://schemas.microsoft.com/office/drawing/2014/main" id="{75D73EC8-BC5D-489B-B59C-218E8A5FC689}"/>
              </a:ext>
            </a:extLst>
          </p:cNvPr>
          <p:cNvGrpSpPr/>
          <p:nvPr/>
        </p:nvGrpSpPr>
        <p:grpSpPr>
          <a:xfrm>
            <a:off x="2365998" y="2597273"/>
            <a:ext cx="2113900" cy="2075695"/>
            <a:chOff x="2290700" y="3140968"/>
            <a:chExt cx="2113900" cy="2075695"/>
          </a:xfrm>
        </p:grpSpPr>
        <p:pic>
          <p:nvPicPr>
            <p:cNvPr id="64" name="Picture 3">
              <a:extLst>
                <a:ext uri="{FF2B5EF4-FFF2-40B4-BE49-F238E27FC236}">
                  <a16:creationId xmlns:a16="http://schemas.microsoft.com/office/drawing/2014/main" id="{6D576CF8-605A-44B0-86D6-26D53FDA0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444" y="4073663"/>
              <a:ext cx="771525" cy="75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4">
              <a:extLst>
                <a:ext uri="{FF2B5EF4-FFF2-40B4-BE49-F238E27FC236}">
                  <a16:creationId xmlns:a16="http://schemas.microsoft.com/office/drawing/2014/main" id="{81E8A918-59C9-4C2C-A9B4-C1BE7F988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06041" y="4226063"/>
              <a:ext cx="762953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5">
              <a:extLst>
                <a:ext uri="{FF2B5EF4-FFF2-40B4-BE49-F238E27FC236}">
                  <a16:creationId xmlns:a16="http://schemas.microsoft.com/office/drawing/2014/main" id="{A0157AB2-1577-4AA0-82A2-5E3956D51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35604" y="4445138"/>
              <a:ext cx="780098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テキスト ボックス 241">
              <a:extLst>
                <a:ext uri="{FF2B5EF4-FFF2-40B4-BE49-F238E27FC236}">
                  <a16:creationId xmlns:a16="http://schemas.microsoft.com/office/drawing/2014/main" id="{78CA55E0-89C9-4EF4-A2D4-F12354B0FEFE}"/>
                </a:ext>
              </a:extLst>
            </p:cNvPr>
            <p:cNvSpPr txBox="1"/>
            <p:nvPr/>
          </p:nvSpPr>
          <p:spPr>
            <a:xfrm>
              <a:off x="2290700" y="3140968"/>
              <a:ext cx="2113900" cy="9361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Referring to the pre-learned “</a:t>
              </a:r>
              <a:r>
                <a:rPr lang="en-US" sz="1400" b="1" dirty="0">
                  <a:latin typeface="Arial Narrow" panose="020B0606020202030204" pitchFamily="34" charset="0"/>
                </a:rPr>
                <a:t>Dictionary</a:t>
              </a:r>
              <a:r>
                <a:rPr lang="en-US" sz="1400" dirty="0">
                  <a:latin typeface="Arial Narrow" panose="020B0606020202030204" pitchFamily="34" charset="0"/>
                </a:rPr>
                <a:t>” made by 3D CG technique enables super fast initial parts discovery.</a:t>
              </a:r>
            </a:p>
          </p:txBody>
        </p:sp>
      </p:grpSp>
      <p:grpSp>
        <p:nvGrpSpPr>
          <p:cNvPr id="148" name="グループ化 30">
            <a:extLst>
              <a:ext uri="{FF2B5EF4-FFF2-40B4-BE49-F238E27FC236}">
                <a16:creationId xmlns:a16="http://schemas.microsoft.com/office/drawing/2014/main" id="{6FE1AE5C-9D4D-402B-B307-5C10A6963E76}"/>
              </a:ext>
            </a:extLst>
          </p:cNvPr>
          <p:cNvGrpSpPr/>
          <p:nvPr/>
        </p:nvGrpSpPr>
        <p:grpSpPr>
          <a:xfrm>
            <a:off x="6901066" y="2597273"/>
            <a:ext cx="2240157" cy="1899493"/>
            <a:chOff x="6796338" y="3140968"/>
            <a:chExt cx="2240157" cy="1899493"/>
          </a:xfrm>
        </p:grpSpPr>
        <p:sp>
          <p:nvSpPr>
            <p:cNvPr id="149" name="テキスト ボックス 94">
              <a:extLst>
                <a:ext uri="{FF2B5EF4-FFF2-40B4-BE49-F238E27FC236}">
                  <a16:creationId xmlns:a16="http://schemas.microsoft.com/office/drawing/2014/main" id="{90A7CD37-736C-416D-BABA-BEDA14F34C28}"/>
                </a:ext>
              </a:extLst>
            </p:cNvPr>
            <p:cNvSpPr txBox="1"/>
            <p:nvPr/>
          </p:nvSpPr>
          <p:spPr>
            <a:xfrm>
              <a:off x="6796338" y="3140968"/>
              <a:ext cx="2240157" cy="93610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b="1" dirty="0">
                  <a:latin typeface="Arial Narrow" panose="020B0606020202030204" pitchFamily="34" charset="0"/>
                </a:rPr>
                <a:t>Collision check, approaching angle limitation, occlusion ratio</a:t>
              </a:r>
              <a:r>
                <a:rPr lang="en-US" sz="1400" dirty="0">
                  <a:latin typeface="Arial Narrow" panose="020B0606020202030204" pitchFamily="34" charset="0"/>
                </a:rPr>
                <a:t> are determined</a:t>
              </a:r>
              <a:r>
                <a:rPr lang="ja-JP" altLang="en-US" sz="1400" dirty="0">
                  <a:latin typeface="Arial Narrow" panose="020B0606020202030204" pitchFamily="34" charset="0"/>
                </a:rPr>
                <a:t> </a:t>
              </a:r>
              <a:r>
                <a:rPr lang="en-US" altLang="ja-JP" sz="1400" dirty="0">
                  <a:latin typeface="Arial Narrow" panose="020B0606020202030204" pitchFamily="34" charset="0"/>
                </a:rPr>
                <a:t>in order to</a:t>
              </a:r>
              <a:r>
                <a:rPr lang="en-US" sz="1400" dirty="0">
                  <a:latin typeface="Arial Narrow" panose="020B0606020202030204" pitchFamily="34" charset="0"/>
                </a:rPr>
                <a:t> choose the </a:t>
              </a:r>
              <a:r>
                <a:rPr lang="en-US" sz="1400" b="1" dirty="0">
                  <a:latin typeface="Arial Narrow" panose="020B0606020202030204" pitchFamily="34" charset="0"/>
                </a:rPr>
                <a:t>“Finalist”.</a:t>
              </a:r>
            </a:p>
          </p:txBody>
        </p:sp>
        <p:pic>
          <p:nvPicPr>
            <p:cNvPr id="151" name="Picture 3">
              <a:extLst>
                <a:ext uri="{FF2B5EF4-FFF2-40B4-BE49-F238E27FC236}">
                  <a16:creationId xmlns:a16="http://schemas.microsoft.com/office/drawing/2014/main" id="{E75D1254-B734-4022-B2F5-C174F023E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561" y="4216232"/>
              <a:ext cx="1014776" cy="75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2" name="グループ化 7">
              <a:extLst>
                <a:ext uri="{FF2B5EF4-FFF2-40B4-BE49-F238E27FC236}">
                  <a16:creationId xmlns:a16="http://schemas.microsoft.com/office/drawing/2014/main" id="{6AB8C01A-73EF-48BC-AFFD-27EB99640ADD}"/>
                </a:ext>
              </a:extLst>
            </p:cNvPr>
            <p:cNvGrpSpPr/>
            <p:nvPr/>
          </p:nvGrpSpPr>
          <p:grpSpPr>
            <a:xfrm>
              <a:off x="8256827" y="4233963"/>
              <a:ext cx="685546" cy="595516"/>
              <a:chOff x="7957337" y="3768758"/>
              <a:chExt cx="1092172" cy="1025387"/>
            </a:xfrm>
          </p:grpSpPr>
          <p:sp>
            <p:nvSpPr>
              <p:cNvPr id="157" name="円柱 6">
                <a:extLst>
                  <a:ext uri="{FF2B5EF4-FFF2-40B4-BE49-F238E27FC236}">
                    <a16:creationId xmlns:a16="http://schemas.microsoft.com/office/drawing/2014/main" id="{2A1BBC5D-32AF-4F45-BB9E-9589CFE03329}"/>
                  </a:ext>
                </a:extLst>
              </p:cNvPr>
              <p:cNvSpPr/>
              <p:nvPr/>
            </p:nvSpPr>
            <p:spPr bwMode="auto">
              <a:xfrm>
                <a:off x="7957337" y="3768758"/>
                <a:ext cx="359078" cy="1025387"/>
              </a:xfrm>
              <a:prstGeom prst="ca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  <p:sp>
            <p:nvSpPr>
              <p:cNvPr id="158" name="円柱 105">
                <a:extLst>
                  <a:ext uri="{FF2B5EF4-FFF2-40B4-BE49-F238E27FC236}">
                    <a16:creationId xmlns:a16="http://schemas.microsoft.com/office/drawing/2014/main" id="{2D3A9E64-C2E0-46FA-B94B-63EDDA1F0D7A}"/>
                  </a:ext>
                </a:extLst>
              </p:cNvPr>
              <p:cNvSpPr/>
              <p:nvPr/>
            </p:nvSpPr>
            <p:spPr bwMode="auto">
              <a:xfrm rot="3329194">
                <a:off x="8357276" y="3894624"/>
                <a:ext cx="359079" cy="1025387"/>
              </a:xfrm>
              <a:prstGeom prst="can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 dirty="0"/>
              </a:p>
            </p:txBody>
          </p:sp>
        </p:grpSp>
        <p:sp>
          <p:nvSpPr>
            <p:cNvPr id="153" name="円/楕円 8">
              <a:extLst>
                <a:ext uri="{FF2B5EF4-FFF2-40B4-BE49-F238E27FC236}">
                  <a16:creationId xmlns:a16="http://schemas.microsoft.com/office/drawing/2014/main" id="{9D7A0774-C11D-46D1-B371-7E463299F47E}"/>
                </a:ext>
              </a:extLst>
            </p:cNvPr>
            <p:cNvSpPr/>
            <p:nvPr/>
          </p:nvSpPr>
          <p:spPr bwMode="auto">
            <a:xfrm>
              <a:off x="8172400" y="4519996"/>
              <a:ext cx="452275" cy="454010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55" name="円/楕円 109">
              <a:extLst>
                <a:ext uri="{FF2B5EF4-FFF2-40B4-BE49-F238E27FC236}">
                  <a16:creationId xmlns:a16="http://schemas.microsoft.com/office/drawing/2014/main" id="{1D1D5E87-384A-4669-B5EA-0E600A3AEEDC}"/>
                </a:ext>
              </a:extLst>
            </p:cNvPr>
            <p:cNvSpPr/>
            <p:nvPr/>
          </p:nvSpPr>
          <p:spPr bwMode="auto">
            <a:xfrm>
              <a:off x="7236296" y="4672396"/>
              <a:ext cx="380267" cy="368065"/>
            </a:xfrm>
            <a:prstGeom prst="ellips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800" dirty="0"/>
            </a:p>
          </p:txBody>
        </p:sp>
      </p:grpSp>
      <p:pic>
        <p:nvPicPr>
          <p:cNvPr id="150" name="Picture 149">
            <a:extLst>
              <a:ext uri="{FF2B5EF4-FFF2-40B4-BE49-F238E27FC236}">
                <a16:creationId xmlns:a16="http://schemas.microsoft.com/office/drawing/2014/main" id="{C8F22387-C936-4BFA-940F-733D2C8B4F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20564" y="2597273"/>
            <a:ext cx="2188532" cy="211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27EF-6784-4427-A180-10F15F75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Advantage- Flexible Part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1B7-EAD7-4D64-B872-69009780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2FBA-CCB7-4648-8C08-F1C235D210E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グループ化 3">
            <a:extLst>
              <a:ext uri="{FF2B5EF4-FFF2-40B4-BE49-F238E27FC236}">
                <a16:creationId xmlns:a16="http://schemas.microsoft.com/office/drawing/2014/main" id="{92DA9BDE-B42A-492A-B0CC-2EC38CBC833C}"/>
              </a:ext>
            </a:extLst>
          </p:cNvPr>
          <p:cNvGrpSpPr/>
          <p:nvPr/>
        </p:nvGrpSpPr>
        <p:grpSpPr>
          <a:xfrm>
            <a:off x="899205" y="899166"/>
            <a:ext cx="2738162" cy="1703534"/>
            <a:chOff x="539552" y="906472"/>
            <a:chExt cx="3789843" cy="2357833"/>
          </a:xfrm>
        </p:grpSpPr>
        <p:sp>
          <p:nvSpPr>
            <p:cNvPr id="6" name="正方形/長方形 4">
              <a:extLst>
                <a:ext uri="{FF2B5EF4-FFF2-40B4-BE49-F238E27FC236}">
                  <a16:creationId xmlns:a16="http://schemas.microsoft.com/office/drawing/2014/main" id="{76FB9142-4DC2-4C34-B2B4-38DEA5003284}"/>
                </a:ext>
              </a:extLst>
            </p:cNvPr>
            <p:cNvSpPr/>
            <p:nvPr/>
          </p:nvSpPr>
          <p:spPr>
            <a:xfrm>
              <a:off x="539552" y="908720"/>
              <a:ext cx="3789843" cy="235558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5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テキスト ボックス 8">
              <a:extLst>
                <a:ext uri="{FF2B5EF4-FFF2-40B4-BE49-F238E27FC236}">
                  <a16:creationId xmlns:a16="http://schemas.microsoft.com/office/drawing/2014/main" id="{6DBE2EB4-0924-49C6-8354-521CB62AC96F}"/>
                </a:ext>
              </a:extLst>
            </p:cNvPr>
            <p:cNvSpPr txBox="1"/>
            <p:nvPr/>
          </p:nvSpPr>
          <p:spPr>
            <a:xfrm>
              <a:off x="556241" y="906472"/>
              <a:ext cx="1785748" cy="51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HP Simplified" panose="020B0604020204020204" pitchFamily="34" charset="0"/>
                  <a:ea typeface="MetaBoldLF-Roman" panose="020B0802030000020004" pitchFamily="50" charset="-128"/>
                </a:rPr>
                <a:t>Automotive</a:t>
              </a:r>
            </a:p>
          </p:txBody>
        </p:sp>
        <p:pic>
          <p:nvPicPr>
            <p:cNvPr id="8" name="Picture 2" descr="C:\Users\c16015\Desktop\123rf\47610370_m.jpg">
              <a:extLst>
                <a:ext uri="{FF2B5EF4-FFF2-40B4-BE49-F238E27FC236}">
                  <a16:creationId xmlns:a16="http://schemas.microsoft.com/office/drawing/2014/main" id="{0C2571EF-B7C6-4E75-BCF9-88C74B4B9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115" y="1102636"/>
              <a:ext cx="1606931" cy="69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16015\Desktop\123rf\61123736_m.jpg">
              <a:extLst>
                <a:ext uri="{FF2B5EF4-FFF2-40B4-BE49-F238E27FC236}">
                  <a16:creationId xmlns:a16="http://schemas.microsoft.com/office/drawing/2014/main" id="{72BBEC1F-E7D8-4C80-AE04-045531C7E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674" y="1903763"/>
              <a:ext cx="750759" cy="500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c16015\Desktop\123rf\67860259_m.jpg">
              <a:extLst>
                <a:ext uri="{FF2B5EF4-FFF2-40B4-BE49-F238E27FC236}">
                  <a16:creationId xmlns:a16="http://schemas.microsoft.com/office/drawing/2014/main" id="{E4889719-C153-4FB7-A4CF-99B6D16DF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37" y="1846382"/>
              <a:ext cx="726088" cy="72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c16015\Desktop\123rf\16252738_m.jpg">
              <a:extLst>
                <a:ext uri="{FF2B5EF4-FFF2-40B4-BE49-F238E27FC236}">
                  <a16:creationId xmlns:a16="http://schemas.microsoft.com/office/drawing/2014/main" id="{8A412783-53FA-41CD-9750-EF3B7641A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399" y="1912804"/>
              <a:ext cx="824010" cy="61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c16015\Desktop\123rf\20859851_m.jpg">
              <a:extLst>
                <a:ext uri="{FF2B5EF4-FFF2-40B4-BE49-F238E27FC236}">
                  <a16:creationId xmlns:a16="http://schemas.microsoft.com/office/drawing/2014/main" id="{CD0C35F8-3841-4528-B44A-17116A880E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92" y="2492896"/>
              <a:ext cx="1077293" cy="71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" descr="C:\Users\c16015\Desktop\123rf\21399114_m.jpg">
              <a:extLst>
                <a:ext uri="{FF2B5EF4-FFF2-40B4-BE49-F238E27FC236}">
                  <a16:creationId xmlns:a16="http://schemas.microsoft.com/office/drawing/2014/main" id="{2604E61E-4444-4A38-BE08-2DDB0204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528841"/>
              <a:ext cx="912561" cy="68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c16015\Desktop\123rf\70937515_m.jpg">
              <a:extLst>
                <a:ext uri="{FF2B5EF4-FFF2-40B4-BE49-F238E27FC236}">
                  <a16:creationId xmlns:a16="http://schemas.microsoft.com/office/drawing/2014/main" id="{605CB33C-BB83-431D-8686-AA8B420C3A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896" y="2572470"/>
              <a:ext cx="923150" cy="579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41">
            <a:extLst>
              <a:ext uri="{FF2B5EF4-FFF2-40B4-BE49-F238E27FC236}">
                <a16:creationId xmlns:a16="http://schemas.microsoft.com/office/drawing/2014/main" id="{2749D1AA-49CF-4185-83D1-9DCAB7D3F360}"/>
              </a:ext>
            </a:extLst>
          </p:cNvPr>
          <p:cNvGrpSpPr/>
          <p:nvPr/>
        </p:nvGrpSpPr>
        <p:grpSpPr>
          <a:xfrm>
            <a:off x="5182493" y="899166"/>
            <a:ext cx="2738162" cy="1701910"/>
            <a:chOff x="4814605" y="908720"/>
            <a:chExt cx="3789843" cy="2355585"/>
          </a:xfrm>
        </p:grpSpPr>
        <p:sp>
          <p:nvSpPr>
            <p:cNvPr id="16" name="正方形/長方形 7">
              <a:extLst>
                <a:ext uri="{FF2B5EF4-FFF2-40B4-BE49-F238E27FC236}">
                  <a16:creationId xmlns:a16="http://schemas.microsoft.com/office/drawing/2014/main" id="{7F7A6159-3305-4B96-88F3-9D1CA6C4B97C}"/>
                </a:ext>
              </a:extLst>
            </p:cNvPr>
            <p:cNvSpPr/>
            <p:nvPr/>
          </p:nvSpPr>
          <p:spPr>
            <a:xfrm>
              <a:off x="4814605" y="908720"/>
              <a:ext cx="3789843" cy="235558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5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テキスト ボックス 9">
              <a:extLst>
                <a:ext uri="{FF2B5EF4-FFF2-40B4-BE49-F238E27FC236}">
                  <a16:creationId xmlns:a16="http://schemas.microsoft.com/office/drawing/2014/main" id="{EC4E3908-E2BE-4E6A-9DA8-D7CF2E10645E}"/>
                </a:ext>
              </a:extLst>
            </p:cNvPr>
            <p:cNvSpPr txBox="1"/>
            <p:nvPr/>
          </p:nvSpPr>
          <p:spPr>
            <a:xfrm>
              <a:off x="5068226" y="937438"/>
              <a:ext cx="1872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HP Simplified" panose="020B0604020204020204" pitchFamily="34" charset="0"/>
                  <a:ea typeface="MetaBoldLF-Roman" panose="020B0802030000020004" pitchFamily="50" charset="-128"/>
                </a:rPr>
                <a:t>Metals</a:t>
              </a:r>
            </a:p>
          </p:txBody>
        </p:sp>
        <p:pic>
          <p:nvPicPr>
            <p:cNvPr id="18" name="Picture 9" descr="C:\Users\c16015\Desktop\123rf\45120236_m.jpg">
              <a:extLst>
                <a:ext uri="{FF2B5EF4-FFF2-40B4-BE49-F238E27FC236}">
                  <a16:creationId xmlns:a16="http://schemas.microsoft.com/office/drawing/2014/main" id="{AE27E83E-1EEF-436E-9B24-D35324C86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225" y="917761"/>
              <a:ext cx="1497857" cy="995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C:\Users\c16015\Desktop\123rf\55941430_m.jpg">
              <a:extLst>
                <a:ext uri="{FF2B5EF4-FFF2-40B4-BE49-F238E27FC236}">
                  <a16:creationId xmlns:a16="http://schemas.microsoft.com/office/drawing/2014/main" id="{1EC6A88B-DFCD-4B44-89EB-9ED82CABD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923" y="1775407"/>
              <a:ext cx="774090" cy="59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1" descr="C:\Users\c16015\Desktop\123rf\52665380_m.jpg">
              <a:extLst>
                <a:ext uri="{FF2B5EF4-FFF2-40B4-BE49-F238E27FC236}">
                  <a16:creationId xmlns:a16="http://schemas.microsoft.com/office/drawing/2014/main" id="{3E62E13C-42B9-4403-B3C1-F5992017C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0783" y="1753228"/>
              <a:ext cx="782057" cy="782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C:\Users\c16015\Desktop\123rf\18068890_m.jpg">
              <a:extLst>
                <a:ext uri="{FF2B5EF4-FFF2-40B4-BE49-F238E27FC236}">
                  <a16:creationId xmlns:a16="http://schemas.microsoft.com/office/drawing/2014/main" id="{65959EAE-B6CF-4F12-A7DF-C0AE93631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96" y="1818645"/>
              <a:ext cx="1006262" cy="670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" descr="C:\Users\c16015\Desktop\123rf\47279825_m.jpg">
              <a:extLst>
                <a:ext uri="{FF2B5EF4-FFF2-40B4-BE49-F238E27FC236}">
                  <a16:creationId xmlns:a16="http://schemas.microsoft.com/office/drawing/2014/main" id="{B93190E7-1F9D-4581-80E1-995401A1B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66" y="2444323"/>
              <a:ext cx="1057176" cy="679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C:\Users\c16015\Desktop\123rf\42889766_m.jpg">
              <a:extLst>
                <a:ext uri="{FF2B5EF4-FFF2-40B4-BE49-F238E27FC236}">
                  <a16:creationId xmlns:a16="http://schemas.microsoft.com/office/drawing/2014/main" id="{F9A4D21A-A4B0-4423-8DA7-61F11B873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646" y="2492896"/>
              <a:ext cx="963561" cy="641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" descr="C:\Users\c16015\Desktop\123rf\53467559_m.jpg">
              <a:extLst>
                <a:ext uri="{FF2B5EF4-FFF2-40B4-BE49-F238E27FC236}">
                  <a16:creationId xmlns:a16="http://schemas.microsoft.com/office/drawing/2014/main" id="{634D6124-46EE-462F-A8D2-3521F923F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774" y="2496229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グループ化 42">
            <a:extLst>
              <a:ext uri="{FF2B5EF4-FFF2-40B4-BE49-F238E27FC236}">
                <a16:creationId xmlns:a16="http://schemas.microsoft.com/office/drawing/2014/main" id="{A41B6F7F-6A70-4D52-A4D0-894776B7BA1F}"/>
              </a:ext>
            </a:extLst>
          </p:cNvPr>
          <p:cNvGrpSpPr/>
          <p:nvPr/>
        </p:nvGrpSpPr>
        <p:grpSpPr>
          <a:xfrm>
            <a:off x="5182493" y="2893995"/>
            <a:ext cx="2738162" cy="1765597"/>
            <a:chOff x="4814605" y="3439920"/>
            <a:chExt cx="3789843" cy="2443733"/>
          </a:xfrm>
        </p:grpSpPr>
        <p:sp>
          <p:nvSpPr>
            <p:cNvPr id="26" name="正方形/長方形 6">
              <a:extLst>
                <a:ext uri="{FF2B5EF4-FFF2-40B4-BE49-F238E27FC236}">
                  <a16:creationId xmlns:a16="http://schemas.microsoft.com/office/drawing/2014/main" id="{DEDB73B8-6F53-4F7E-881C-1C593452D266}"/>
                </a:ext>
              </a:extLst>
            </p:cNvPr>
            <p:cNvSpPr/>
            <p:nvPr/>
          </p:nvSpPr>
          <p:spPr>
            <a:xfrm>
              <a:off x="4814605" y="3497764"/>
              <a:ext cx="3789843" cy="238588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5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テキスト ボックス 10">
              <a:extLst>
                <a:ext uri="{FF2B5EF4-FFF2-40B4-BE49-F238E27FC236}">
                  <a16:creationId xmlns:a16="http://schemas.microsoft.com/office/drawing/2014/main" id="{87F4D915-115C-4C17-9929-B28C012296BA}"/>
                </a:ext>
              </a:extLst>
            </p:cNvPr>
            <p:cNvSpPr txBox="1"/>
            <p:nvPr/>
          </p:nvSpPr>
          <p:spPr>
            <a:xfrm>
              <a:off x="4968227" y="3439920"/>
              <a:ext cx="1207769" cy="51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HP Simplified" panose="020B0604020204020204" pitchFamily="34" charset="0"/>
                  <a:ea typeface="MetaBoldLF-Roman" panose="020B0802030000020004" pitchFamily="50" charset="-128"/>
                </a:rPr>
                <a:t>Plastics</a:t>
              </a:r>
            </a:p>
          </p:txBody>
        </p:sp>
        <p:pic>
          <p:nvPicPr>
            <p:cNvPr id="28" name="Picture 23" descr="C:\Users\c16015\Desktop\123rf\52089561_m.jpg">
              <a:extLst>
                <a:ext uri="{FF2B5EF4-FFF2-40B4-BE49-F238E27FC236}">
                  <a16:creationId xmlns:a16="http://schemas.microsoft.com/office/drawing/2014/main" id="{B03F0E17-0242-4977-A363-87AB99F52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343" y="3671074"/>
              <a:ext cx="1383605" cy="916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4" descr="C:\Users\c16015\Desktop\123rf\17121397_m.jpg">
              <a:extLst>
                <a:ext uri="{FF2B5EF4-FFF2-40B4-BE49-F238E27FC236}">
                  <a16:creationId xmlns:a16="http://schemas.microsoft.com/office/drawing/2014/main" id="{46443DCD-F2BC-4FB6-A0F0-938479359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684" y="4659517"/>
              <a:ext cx="764329" cy="421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C:\Users\c16015\Desktop\123rf\56192009_m.jpg">
              <a:extLst>
                <a:ext uri="{FF2B5EF4-FFF2-40B4-BE49-F238E27FC236}">
                  <a16:creationId xmlns:a16="http://schemas.microsoft.com/office/drawing/2014/main" id="{36A55DEB-A2F1-4FF2-86E1-CFB3B9044B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229" y="4420393"/>
              <a:ext cx="777158" cy="77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7" descr="C:\Users\c16015\Desktop\123rf\47088796_m.jpg">
              <a:extLst>
                <a:ext uri="{FF2B5EF4-FFF2-40B4-BE49-F238E27FC236}">
                  <a16:creationId xmlns:a16="http://schemas.microsoft.com/office/drawing/2014/main" id="{02BC7E1B-9F69-411D-B088-CD9EE64CD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534" y="5204452"/>
              <a:ext cx="761795" cy="54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8" descr="C:\Users\c16015\Desktop\123rf\34165775_m.jpg">
              <a:extLst>
                <a:ext uri="{FF2B5EF4-FFF2-40B4-BE49-F238E27FC236}">
                  <a16:creationId xmlns:a16="http://schemas.microsoft.com/office/drawing/2014/main" id="{1274F3EC-9C43-4472-A156-8A06C0F57D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456" y="5019557"/>
              <a:ext cx="714854" cy="714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9" descr="C:\Users\c16015\Desktop\123rf\12418006_m.jpg">
              <a:extLst>
                <a:ext uri="{FF2B5EF4-FFF2-40B4-BE49-F238E27FC236}">
                  <a16:creationId xmlns:a16="http://schemas.microsoft.com/office/drawing/2014/main" id="{2A65C85E-671C-4C6C-B66C-FB3C346C5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387" y="4985053"/>
              <a:ext cx="1269483" cy="878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6" descr="C:\Users\c16015\Desktop\123rf\18422722_m.jpg">
              <a:extLst>
                <a:ext uri="{FF2B5EF4-FFF2-40B4-BE49-F238E27FC236}">
                  <a16:creationId xmlns:a16="http://schemas.microsoft.com/office/drawing/2014/main" id="{D97097C1-F225-4367-B95F-B8522E2A1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742" y="4515501"/>
              <a:ext cx="933435" cy="621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40">
            <a:extLst>
              <a:ext uri="{FF2B5EF4-FFF2-40B4-BE49-F238E27FC236}">
                <a16:creationId xmlns:a16="http://schemas.microsoft.com/office/drawing/2014/main" id="{07E07950-22A2-47D8-A7D4-748E39B1E93A}"/>
              </a:ext>
            </a:extLst>
          </p:cNvPr>
          <p:cNvGrpSpPr/>
          <p:nvPr/>
        </p:nvGrpSpPr>
        <p:grpSpPr>
          <a:xfrm>
            <a:off x="876722" y="2935788"/>
            <a:ext cx="2777880" cy="1723805"/>
            <a:chOff x="493579" y="3497764"/>
            <a:chExt cx="3844816" cy="2385889"/>
          </a:xfrm>
        </p:grpSpPr>
        <p:sp>
          <p:nvSpPr>
            <p:cNvPr id="36" name="正方形/長方形 5">
              <a:extLst>
                <a:ext uri="{FF2B5EF4-FFF2-40B4-BE49-F238E27FC236}">
                  <a16:creationId xmlns:a16="http://schemas.microsoft.com/office/drawing/2014/main" id="{8A057909-2B08-444D-9C8D-2B9927574924}"/>
                </a:ext>
              </a:extLst>
            </p:cNvPr>
            <p:cNvSpPr/>
            <p:nvPr/>
          </p:nvSpPr>
          <p:spPr>
            <a:xfrm>
              <a:off x="548552" y="3497764"/>
              <a:ext cx="3789843" cy="238588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sx="101000" sy="101000" algn="tl" rotWithShape="0">
                <a:prstClr val="black">
                  <a:alpha val="53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テキスト ボックス 11">
              <a:extLst>
                <a:ext uri="{FF2B5EF4-FFF2-40B4-BE49-F238E27FC236}">
                  <a16:creationId xmlns:a16="http://schemas.microsoft.com/office/drawing/2014/main" id="{4C429FFA-CFC0-47CC-AD35-5A0532A96E7F}"/>
                </a:ext>
              </a:extLst>
            </p:cNvPr>
            <p:cNvSpPr txBox="1"/>
            <p:nvPr/>
          </p:nvSpPr>
          <p:spPr>
            <a:xfrm>
              <a:off x="493579" y="3532952"/>
              <a:ext cx="1724862" cy="51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prstClr val="white">
                      <a:lumMod val="50000"/>
                    </a:prstClr>
                  </a:solidFill>
                  <a:latin typeface="HP Simplified" panose="020B0604020204020204" pitchFamily="34" charset="0"/>
                  <a:ea typeface="MetaBoldLF-Roman" panose="020B0802030000020004" pitchFamily="50" charset="-128"/>
                </a:rPr>
                <a:t>Electronics</a:t>
              </a:r>
            </a:p>
          </p:txBody>
        </p:sp>
        <p:pic>
          <p:nvPicPr>
            <p:cNvPr id="38" name="Picture 16" descr="C:\Users\c16015\Desktop\123rf\72878917_m.jpg">
              <a:extLst>
                <a:ext uri="{FF2B5EF4-FFF2-40B4-BE49-F238E27FC236}">
                  <a16:creationId xmlns:a16="http://schemas.microsoft.com/office/drawing/2014/main" id="{DBF3696D-2479-428B-B81E-D06FDC2A4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0255" y="3518197"/>
              <a:ext cx="1604078" cy="112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8" descr="C:\Users\c16015\Desktop\123rf\8311607_m.jpg">
              <a:extLst>
                <a:ext uri="{FF2B5EF4-FFF2-40B4-BE49-F238E27FC236}">
                  <a16:creationId xmlns:a16="http://schemas.microsoft.com/office/drawing/2014/main" id="{5D0E6715-5FC8-4231-919D-C5381CB5A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478" y="4570076"/>
              <a:ext cx="861011" cy="57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9" descr="C:\Users\c16015\Desktop\123rf\31876559_m.jpg">
              <a:extLst>
                <a:ext uri="{FF2B5EF4-FFF2-40B4-BE49-F238E27FC236}">
                  <a16:creationId xmlns:a16="http://schemas.microsoft.com/office/drawing/2014/main" id="{028734B1-1CD7-4DE7-8B4B-8DD147916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661" y="4552763"/>
              <a:ext cx="746153" cy="55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C:\Users\c16015\Desktop\123rf\10506465_m.jpg">
              <a:extLst>
                <a:ext uri="{FF2B5EF4-FFF2-40B4-BE49-F238E27FC236}">
                  <a16:creationId xmlns:a16="http://schemas.microsoft.com/office/drawing/2014/main" id="{85C1D890-385B-4014-905A-365B7F1E5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12" y="5253277"/>
              <a:ext cx="593005" cy="45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1" descr="C:\Users\c16015\Desktop\123rf\15172306_m.jpg">
              <a:extLst>
                <a:ext uri="{FF2B5EF4-FFF2-40B4-BE49-F238E27FC236}">
                  <a16:creationId xmlns:a16="http://schemas.microsoft.com/office/drawing/2014/main" id="{BC8A42DC-19E8-4E84-A9D1-80E4C0ACC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044" y="5146119"/>
              <a:ext cx="977421" cy="649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2" descr="C:\Users\c16015\Desktop\123rf\65377173_m.jpg">
              <a:extLst>
                <a:ext uri="{FF2B5EF4-FFF2-40B4-BE49-F238E27FC236}">
                  <a16:creationId xmlns:a16="http://schemas.microsoft.com/office/drawing/2014/main" id="{B3B26101-E95B-494C-9A9D-C8C59CD2B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5096521"/>
              <a:ext cx="1023213" cy="68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2" descr="C:\Users\c16015\Desktop\123rf\22993032_m.jpg">
              <a:extLst>
                <a:ext uri="{FF2B5EF4-FFF2-40B4-BE49-F238E27FC236}">
                  <a16:creationId xmlns:a16="http://schemas.microsoft.com/office/drawing/2014/main" id="{605B964A-C221-46C8-9691-4265C7B4A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12" y="4581275"/>
              <a:ext cx="628123" cy="53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1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ASKAWA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AI-R_Template JUL2016.pptx" id="{CC15A283-7E98-4298-80AB-849B4412480E}" vid="{6640A33D-C2A0-4977-BECE-E33776759A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7f97acb-cbbd-4ca1-9c5f-0307845a53e1">
      <UserInfo>
        <DisplayName>Andi Layman</DisplayName>
        <AccountId>56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8ED6181229F49A48BBBB1BBB32C57" ma:contentTypeVersion="10" ma:contentTypeDescription="Create a new document." ma:contentTypeScope="" ma:versionID="c3979fa847ecb0c14c0f1c45f9d2d460">
  <xsd:schema xmlns:xsd="http://www.w3.org/2001/XMLSchema" xmlns:xs="http://www.w3.org/2001/XMLSchema" xmlns:p="http://schemas.microsoft.com/office/2006/metadata/properties" xmlns:ns2="a7f97acb-cbbd-4ca1-9c5f-0307845a53e1" xmlns:ns3="20a55d37-c99b-470b-bd1a-19003a35a049" targetNamespace="http://schemas.microsoft.com/office/2006/metadata/properties" ma:root="true" ma:fieldsID="92fefa15feab2112f2c9bfe437fd1062" ns2:_="" ns3:_="">
    <xsd:import namespace="a7f97acb-cbbd-4ca1-9c5f-0307845a53e1"/>
    <xsd:import namespace="20a55d37-c99b-470b-bd1a-19003a35a0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97acb-cbbd-4ca1-9c5f-0307845a53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55d37-c99b-470b-bd1a-19003a35a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27AF99-75ED-4C65-9262-C48C4419934C}">
  <ds:schemaRefs>
    <ds:schemaRef ds:uri="http://schemas.microsoft.com/office/2006/documentManagement/types"/>
    <ds:schemaRef ds:uri="http://schemas.microsoft.com/office/infopath/2007/PartnerControls"/>
    <ds:schemaRef ds:uri="17a93edc-5cec-4ced-9fbd-c0a41bc5cb1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FC1C3C-993C-41D1-B81B-2F2EEB765683}"/>
</file>

<file path=customXml/itemProps3.xml><?xml version="1.0" encoding="utf-8"?>
<ds:datastoreItem xmlns:ds="http://schemas.openxmlformats.org/officeDocument/2006/customXml" ds:itemID="{96B1F88C-88C1-44B8-90D7-8271FE2950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YAI-R_Template JUL2016</Template>
  <TotalTime>13808</TotalTime>
  <Words>1179</Words>
  <Application>Microsoft Office PowerPoint</Application>
  <PresentationFormat>On-screen Show (16:9)</PresentationFormat>
  <Paragraphs>297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HGP創英角ｺﾞｼｯｸUB</vt:lpstr>
      <vt:lpstr>Malgun Gothic</vt:lpstr>
      <vt:lpstr>メイリオ</vt:lpstr>
      <vt:lpstr>Meiryo UI</vt:lpstr>
      <vt:lpstr>ＭＳ Ｐゴシック</vt:lpstr>
      <vt:lpstr>MS UI Gothic</vt:lpstr>
      <vt:lpstr>Arial</vt:lpstr>
      <vt:lpstr>Arial Narrow</vt:lpstr>
      <vt:lpstr>Blue Highway</vt:lpstr>
      <vt:lpstr>Calibri</vt:lpstr>
      <vt:lpstr>CanonLogo</vt:lpstr>
      <vt:lpstr>HP Simplified</vt:lpstr>
      <vt:lpstr>MetaBoldLF-Roman</vt:lpstr>
      <vt:lpstr>Swis721 LtCn BT</vt:lpstr>
      <vt:lpstr>Tahoma</vt:lpstr>
      <vt:lpstr>Times New Roman</vt:lpstr>
      <vt:lpstr>Wingdings</vt:lpstr>
      <vt:lpstr>YASKAWA 2015</vt:lpstr>
      <vt:lpstr>PowerPoint Presentation</vt:lpstr>
      <vt:lpstr>PowerPoint Presentation</vt:lpstr>
      <vt:lpstr>MotoSight 3D BinPick Topics</vt:lpstr>
      <vt:lpstr>What is MotoSight 3D BinPick</vt:lpstr>
      <vt:lpstr>MotoSight 3D BinPick Features</vt:lpstr>
      <vt:lpstr>MotoSight 3D BinPick Features</vt:lpstr>
      <vt:lpstr>MotoSight 3D BinPick vs Traditional Methods</vt:lpstr>
      <vt:lpstr>MotoSight 3D BinPick Technology</vt:lpstr>
      <vt:lpstr>Advantage- Flexible Part Recognition</vt:lpstr>
      <vt:lpstr>Advantage- Proven Solution</vt:lpstr>
      <vt:lpstr>Advantage- Quick Installation and Simple Registration</vt:lpstr>
      <vt:lpstr>Advantage- Precise Recognition &amp; Solid Picking Strategy</vt:lpstr>
      <vt:lpstr>Advantage- Precision Recognition and Solid Picking Strategy</vt:lpstr>
      <vt:lpstr>System Architecture</vt:lpstr>
      <vt:lpstr>Optional Software </vt:lpstr>
      <vt:lpstr>Option- Multiple Bin Recognition</vt:lpstr>
      <vt:lpstr>Option- Multiple Bin Recognition</vt:lpstr>
      <vt:lpstr>Option- Consecutive Recognition</vt:lpstr>
      <vt:lpstr>Option- Consecutive Recognition</vt:lpstr>
      <vt:lpstr>Option- Partial CAD Recognition</vt:lpstr>
      <vt:lpstr>Option- Partial CAD Recognition</vt:lpstr>
      <vt:lpstr>Option- Slide Mount</vt:lpstr>
      <vt:lpstr>Option- Slide Mount</vt:lpstr>
      <vt:lpstr>Camera Models</vt:lpstr>
      <vt:lpstr>Coming Attractions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Keith Vozel</dc:creator>
  <cp:lastModifiedBy>Keith Vozel</cp:lastModifiedBy>
  <cp:revision>83</cp:revision>
  <dcterms:created xsi:type="dcterms:W3CDTF">2016-08-01T15:30:23Z</dcterms:created>
  <dcterms:modified xsi:type="dcterms:W3CDTF">2018-08-15T17:43:45Z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0x0101006DF8ED6181229F49A48BBBB1BBB32C57</vt:lpwstr>
  </property>
</Properties>
</file>